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9" r:id="rId2"/>
    <p:sldId id="258" r:id="rId3"/>
    <p:sldId id="260" r:id="rId4"/>
    <p:sldId id="288" r:id="rId5"/>
    <p:sldId id="324" r:id="rId6"/>
    <p:sldId id="284" r:id="rId7"/>
    <p:sldId id="270" r:id="rId8"/>
    <p:sldId id="282" r:id="rId9"/>
    <p:sldId id="273" r:id="rId10"/>
    <p:sldId id="323" r:id="rId11"/>
    <p:sldId id="325" r:id="rId12"/>
    <p:sldId id="263"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E15A"/>
    <a:srgbClr val="FBF670"/>
    <a:srgbClr val="FBF56F"/>
    <a:srgbClr val="FEFEFE"/>
    <a:srgbClr val="464646"/>
    <a:srgbClr val="272727"/>
    <a:srgbClr val="FDFDFD"/>
    <a:srgbClr val="E0B328"/>
    <a:srgbClr val="494949"/>
    <a:srgbClr val="4E4E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76678" autoAdjust="0"/>
  </p:normalViewPr>
  <p:slideViewPr>
    <p:cSldViewPr snapToGrid="0">
      <p:cViewPr>
        <p:scale>
          <a:sx n="63" d="100"/>
          <a:sy n="63" d="100"/>
        </p:scale>
        <p:origin x="-1020" y="-588"/>
      </p:cViewPr>
      <p:guideLst>
        <p:guide orient="horz" pos="2136"/>
        <p:guide pos="38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C3B0ED-7EB6-497C-84AF-385855C48F94}" type="datetimeFigureOut">
              <a:rPr lang="zh-CN" altLang="en-US" smtClean="0"/>
              <a:t>2018/10/13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A4BD9-45E5-4FA9-9CDC-3B72B5F86381}" type="slidenum">
              <a:rPr lang="zh-CN" altLang="en-US" smtClean="0"/>
              <a:t>‹#›</a:t>
            </a:fld>
            <a:endParaRPr lang="zh-CN" altLang="en-US"/>
          </a:p>
        </p:txBody>
      </p:sp>
    </p:spTree>
    <p:extLst>
      <p:ext uri="{BB962C8B-B14F-4D97-AF65-F5344CB8AC3E}">
        <p14:creationId xmlns:p14="http://schemas.microsoft.com/office/powerpoint/2010/main" val="2302459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FA4BD9-45E5-4FA9-9CDC-3B72B5F8638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FA4BD9-45E5-4FA9-9CDC-3B72B5F8638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FA4BD9-45E5-4FA9-9CDC-3B72B5F86381}" type="slidenum">
              <a:rPr lang="zh-CN" altLang="en-US" smtClean="0"/>
              <a:t>12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FA4BD9-45E5-4FA9-9CDC-3B72B5F86381}"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FA4BD9-45E5-4FA9-9CDC-3B72B5F8638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FA4BD9-45E5-4FA9-9CDC-3B72B5F8638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FA4BD9-45E5-4FA9-9CDC-3B72B5F8638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FA4BD9-45E5-4FA9-9CDC-3B72B5F8638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FA4BD9-45E5-4FA9-9CDC-3B72B5F8638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FA4BD9-45E5-4FA9-9CDC-3B72B5F8638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FA4BD9-45E5-4FA9-9CDC-3B72B5F8638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88EDECD-78B6-4F38-9E04-45C2B29C7E9B}" type="datetimeFigureOut">
              <a:rPr lang="zh-CN" altLang="en-US" smtClean="0"/>
              <a:t>2018/10/13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3DBFC9-6B96-4A71-AA6B-8E468C3C4B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88EDECD-78B6-4F38-9E04-45C2B29C7E9B}" type="datetimeFigureOut">
              <a:rPr lang="zh-CN" altLang="en-US" smtClean="0"/>
              <a:t>2018/10/13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3DBFC9-6B96-4A71-AA6B-8E468C3C4B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88EDECD-78B6-4F38-9E04-45C2B29C7E9B}" type="datetimeFigureOut">
              <a:rPr lang="zh-CN" altLang="en-US" smtClean="0"/>
              <a:t>2018/10/13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3DBFC9-6B96-4A71-AA6B-8E468C3C4B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88EDECD-78B6-4F38-9E04-45C2B29C7E9B}" type="datetimeFigureOut">
              <a:rPr lang="zh-CN" altLang="en-US" smtClean="0"/>
              <a:t>2018/10/13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3DBFC9-6B96-4A71-AA6B-8E468C3C4B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688EDECD-78B6-4F38-9E04-45C2B29C7E9B}" type="datetimeFigureOut">
              <a:rPr lang="zh-CN" altLang="en-US" smtClean="0"/>
              <a:t>2018/10/13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3DBFC9-6B96-4A71-AA6B-8E468C3C4B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88EDECD-78B6-4F38-9E04-45C2B29C7E9B}" type="datetimeFigureOut">
              <a:rPr lang="zh-CN" altLang="en-US" smtClean="0"/>
              <a:t>2018/10/13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B3DBFC9-6B96-4A71-AA6B-8E468C3C4B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88EDECD-78B6-4F38-9E04-45C2B29C7E9B}" type="datetimeFigureOut">
              <a:rPr lang="zh-CN" altLang="en-US" smtClean="0"/>
              <a:t>2018/10/13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B3DBFC9-6B96-4A71-AA6B-8E468C3C4B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88EDECD-78B6-4F38-9E04-45C2B29C7E9B}" type="datetimeFigureOut">
              <a:rPr lang="zh-CN" altLang="en-US" smtClean="0"/>
              <a:t>2018/10/13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B3DBFC9-6B96-4A71-AA6B-8E468C3C4B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88EDECD-78B6-4F38-9E04-45C2B29C7E9B}" type="datetimeFigureOut">
              <a:rPr lang="zh-CN" altLang="en-US" smtClean="0"/>
              <a:t>2018/10/13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B3DBFC9-6B96-4A71-AA6B-8E468C3C4B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88EDECD-78B6-4F38-9E04-45C2B29C7E9B}" type="datetimeFigureOut">
              <a:rPr lang="zh-CN" altLang="en-US" smtClean="0"/>
              <a:t>2018/10/13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B3DBFC9-6B96-4A71-AA6B-8E468C3C4B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88EDECD-78B6-4F38-9E04-45C2B29C7E9B}" type="datetimeFigureOut">
              <a:rPr lang="zh-CN" altLang="en-US" smtClean="0"/>
              <a:t>2018/10/13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B3DBFC9-6B96-4A71-AA6B-8E468C3C4B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8EDECD-78B6-4F38-9E04-45C2B29C7E9B}" type="datetimeFigureOut">
              <a:rPr lang="zh-CN" altLang="en-US" smtClean="0"/>
              <a:t>2018/10/13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3DBFC9-6B96-4A71-AA6B-8E468C3C4B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16591" y="-1125415"/>
            <a:ext cx="731520" cy="942535"/>
          </a:xfrm>
          <a:prstGeom prst="rect">
            <a:avLst/>
          </a:prstGeom>
          <a:gradFill flip="none" rotWithShape="1">
            <a:gsLst>
              <a:gs pos="0">
                <a:srgbClr val="FDFA75"/>
              </a:gs>
              <a:gs pos="100000">
                <a:srgbClr val="D79E1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348111" y="-1125416"/>
            <a:ext cx="731520" cy="942535"/>
          </a:xfrm>
          <a:prstGeom prst="rect">
            <a:avLst/>
          </a:prstGeom>
          <a:gradFill flip="none" rotWithShape="1">
            <a:gsLst>
              <a:gs pos="0">
                <a:srgbClr val="515151"/>
              </a:gs>
              <a:gs pos="100000">
                <a:srgbClr val="202020"/>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104291" y="623572"/>
            <a:ext cx="7111217" cy="7111217"/>
          </a:xfrm>
          <a:prstGeom prst="ellipse">
            <a:avLst/>
          </a:prstGeom>
          <a:noFill/>
          <a:ln>
            <a:gradFill>
              <a:gsLst>
                <a:gs pos="17000">
                  <a:srgbClr val="E3BA2E"/>
                </a:gs>
                <a:gs pos="15000">
                  <a:srgbClr val="DEAE22">
                    <a:alpha val="0"/>
                  </a:srgbClr>
                </a:gs>
                <a:gs pos="0">
                  <a:srgbClr val="E8F1F9">
                    <a:alpha val="0"/>
                  </a:srgbClr>
                </a:gs>
                <a:gs pos="100000">
                  <a:srgbClr val="FBF670"/>
                </a:gs>
              </a:gsLst>
              <a:lin ang="7200000" scaled="0"/>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20000">
            <a:off x="1038039" y="4306239"/>
            <a:ext cx="9657527" cy="3138606"/>
          </a:xfrm>
          <a:custGeom>
            <a:avLst/>
            <a:gdLst>
              <a:gd name="connsiteX0" fmla="*/ 5203260 w 9657527"/>
              <a:gd name="connsiteY0" fmla="*/ 5375 h 3138606"/>
              <a:gd name="connsiteX1" fmla="*/ 9533020 w 9657527"/>
              <a:gd name="connsiteY1" fmla="*/ 2183713 h 3138606"/>
              <a:gd name="connsiteX2" fmla="*/ 9657527 w 9657527"/>
              <a:gd name="connsiteY2" fmla="*/ 2386943 h 3138606"/>
              <a:gd name="connsiteX3" fmla="*/ 9631279 w 9657527"/>
              <a:gd name="connsiteY3" fmla="*/ 3138606 h 3138606"/>
              <a:gd name="connsiteX4" fmla="*/ 0 w 9657527"/>
              <a:gd name="connsiteY4" fmla="*/ 2802274 h 3138606"/>
              <a:gd name="connsiteX5" fmla="*/ 39235 w 9657527"/>
              <a:gd name="connsiteY5" fmla="*/ 2710379 h 3138606"/>
              <a:gd name="connsiteX6" fmla="*/ 4935048 w 9657527"/>
              <a:gd name="connsiteY6" fmla="*/ 0 h 3138606"/>
              <a:gd name="connsiteX7" fmla="*/ 5203260 w 9657527"/>
              <a:gd name="connsiteY7" fmla="*/ 5375 h 313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57527" h="3138606">
                <a:moveTo>
                  <a:pt x="5203260" y="5375"/>
                </a:moveTo>
                <a:cubicBezTo>
                  <a:pt x="7079915" y="80765"/>
                  <a:pt x="8694684" y="942807"/>
                  <a:pt x="9533020" y="2183713"/>
                </a:cubicBezTo>
                <a:lnTo>
                  <a:pt x="9657527" y="2386943"/>
                </a:lnTo>
                <a:lnTo>
                  <a:pt x="9631279" y="3138606"/>
                </a:lnTo>
                <a:lnTo>
                  <a:pt x="0" y="2802274"/>
                </a:lnTo>
                <a:lnTo>
                  <a:pt x="39235" y="2710379"/>
                </a:lnTo>
                <a:cubicBezTo>
                  <a:pt x="769966" y="1128750"/>
                  <a:pt x="2686179" y="0"/>
                  <a:pt x="4935048" y="0"/>
                </a:cubicBezTo>
                <a:cubicBezTo>
                  <a:pt x="5025003" y="0"/>
                  <a:pt x="5114425" y="1806"/>
                  <a:pt x="5203260" y="5375"/>
                </a:cubicBezTo>
                <a:close/>
              </a:path>
            </a:pathLst>
          </a:custGeom>
          <a:noFill/>
          <a:ln w="6350">
            <a:gradFill>
              <a:gsLst>
                <a:gs pos="0">
                  <a:srgbClr val="FBF670">
                    <a:alpha val="80000"/>
                  </a:srgbClr>
                </a:gs>
                <a:gs pos="100000">
                  <a:srgbClr val="DEAE22">
                    <a:alpha val="80000"/>
                  </a:srgbClr>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7805961" y="1643576"/>
            <a:ext cx="349715" cy="349715"/>
            <a:chOff x="7805961" y="1643576"/>
            <a:chExt cx="349715" cy="349715"/>
          </a:xfrm>
        </p:grpSpPr>
        <p:sp>
          <p:nvSpPr>
            <p:cNvPr id="7" name="椭圆 6"/>
            <p:cNvSpPr/>
            <p:nvPr/>
          </p:nvSpPr>
          <p:spPr>
            <a:xfrm>
              <a:off x="7805961" y="1643576"/>
              <a:ext cx="349715" cy="349715"/>
            </a:xfrm>
            <a:prstGeom prst="ellipse">
              <a:avLst/>
            </a:prstGeom>
            <a:noFill/>
            <a:ln w="34925">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a:spLocks noChangeAspect="1"/>
            </p:cNvSpPr>
            <p:nvPr/>
          </p:nvSpPr>
          <p:spPr>
            <a:xfrm>
              <a:off x="7890818" y="1728433"/>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8" name="图片 17" descr="黄"/>
          <p:cNvPicPr>
            <a:picLocks noChangeAspect="1"/>
          </p:cNvPicPr>
          <p:nvPr/>
        </p:nvPicPr>
        <p:blipFill>
          <a:blip r:embed="rId3"/>
          <a:stretch>
            <a:fillRect/>
          </a:stretch>
        </p:blipFill>
        <p:spPr>
          <a:xfrm>
            <a:off x="837565" y="60325"/>
            <a:ext cx="10058400" cy="71107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path" presetSubtype="0" accel="50000" decel="50000" fill="hold" nodeType="clickEffect">
                                  <p:stCondLst>
                                    <p:cond delay="0"/>
                                  </p:stCondLst>
                                  <p:childTnLst>
                                    <p:animMotion origin="layout" path="M 2.08333E-6 7.40741E-7 C 0.13659 0.15162 0.17812 0.47176 0.09284 0.71458 C 0.00742 0.95741 -0.17266 1.03171 -0.30925 0.87986 C -0.44584 0.72824 -0.48711 0.4081 -0.40182 0.16528 C -0.31641 -0.07755 -0.13646 -0.15185 2.08333E-6 7.40741E-7 Z " pathEditMode="relative" rAng="1920000" ptsTypes="AAAAA">
                                      <p:cBhvr>
                                        <p:cTn id="24" dur="2000" fill="hold"/>
                                        <p:tgtEl>
                                          <p:spTgt spid="2"/>
                                        </p:tgtEl>
                                        <p:attrNameLst>
                                          <p:attrName>ppt_x</p:attrName>
                                          <p:attrName>ppt_y</p:attrName>
                                        </p:attrNameLst>
                                      </p:cBhvr>
                                      <p:rCtr x="-15456" y="43981"/>
                                    </p:animMotion>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4"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1" y="-10796"/>
            <a:ext cx="12192001" cy="6879771"/>
          </a:xfrm>
          <a:prstGeom prst="rect">
            <a:avLst/>
          </a:prstGeom>
        </p:spPr>
      </p:pic>
      <p:sp>
        <p:nvSpPr>
          <p:cNvPr id="4" name="矩形 3"/>
          <p:cNvSpPr/>
          <p:nvPr/>
        </p:nvSpPr>
        <p:spPr>
          <a:xfrm>
            <a:off x="2616591" y="-1125415"/>
            <a:ext cx="731520" cy="942535"/>
          </a:xfrm>
          <a:prstGeom prst="rect">
            <a:avLst/>
          </a:prstGeom>
          <a:gradFill flip="none" rotWithShape="1">
            <a:gsLst>
              <a:gs pos="0">
                <a:srgbClr val="FDFA75"/>
              </a:gs>
              <a:gs pos="100000">
                <a:srgbClr val="D79E1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348111" y="-1125416"/>
            <a:ext cx="731520" cy="942535"/>
          </a:xfrm>
          <a:prstGeom prst="rect">
            <a:avLst/>
          </a:prstGeom>
          <a:gradFill flip="none" rotWithShape="1">
            <a:gsLst>
              <a:gs pos="0">
                <a:srgbClr val="515151"/>
              </a:gs>
              <a:gs pos="100000">
                <a:srgbClr val="202020"/>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7440894" y="2560716"/>
            <a:ext cx="2738250" cy="769441"/>
          </a:xfrm>
          <a:prstGeom prst="rect">
            <a:avLst/>
          </a:prstGeom>
          <a:noFill/>
          <a:effectLst/>
        </p:spPr>
        <p:txBody>
          <a:bodyPr wrap="none" rtlCol="0">
            <a:spAutoFit/>
          </a:bodyPr>
          <a:lstStyle/>
          <a:p>
            <a:r>
              <a:rPr lang="en-US" altLang="zh-CN" sz="4400" b="1" dirty="0" smtClean="0">
                <a:gradFill>
                  <a:gsLst>
                    <a:gs pos="0">
                      <a:srgbClr val="FDFA75"/>
                    </a:gs>
                    <a:gs pos="100000">
                      <a:srgbClr val="D79E11"/>
                    </a:gs>
                  </a:gsLst>
                  <a:lin ang="2700000" scaled="1"/>
                </a:gradFill>
                <a:latin typeface="方正兰亭超细黑简体" panose="02000000000000000000" pitchFamily="2" charset="-122"/>
                <a:ea typeface="方正兰亭超细黑简体" panose="02000000000000000000" pitchFamily="2" charset="-122"/>
              </a:rPr>
              <a:t>PART   03</a:t>
            </a:r>
            <a:endParaRPr lang="en-US" altLang="zh-CN" sz="3600" b="1" dirty="0" smtClean="0">
              <a:gradFill>
                <a:gsLst>
                  <a:gs pos="0">
                    <a:srgbClr val="FDFA75"/>
                  </a:gs>
                  <a:gs pos="100000">
                    <a:srgbClr val="D79E11"/>
                  </a:gs>
                </a:gsLst>
                <a:lin ang="2700000" scaled="1"/>
              </a:gradFill>
              <a:latin typeface="方正兰亭超细黑简体" panose="02000000000000000000" pitchFamily="2" charset="-122"/>
              <a:ea typeface="方正兰亭超细黑简体" panose="02000000000000000000" pitchFamily="2" charset="-122"/>
            </a:endParaRPr>
          </a:p>
        </p:txBody>
      </p:sp>
      <p:sp>
        <p:nvSpPr>
          <p:cNvPr id="20" name="椭圆 19"/>
          <p:cNvSpPr/>
          <p:nvPr/>
        </p:nvSpPr>
        <p:spPr>
          <a:xfrm rot="5400000" flipH="1">
            <a:off x="2082887" y="1565862"/>
            <a:ext cx="3727385" cy="3727385"/>
          </a:xfrm>
          <a:prstGeom prst="ellipse">
            <a:avLst/>
          </a:prstGeom>
          <a:noFill/>
          <a:ln>
            <a:gradFill>
              <a:gsLst>
                <a:gs pos="0">
                  <a:srgbClr val="FBF670"/>
                </a:gs>
                <a:gs pos="100000">
                  <a:srgbClr val="DEAE22"/>
                </a:gs>
              </a:gsLst>
              <a:lin ang="540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7524750" y="3942715"/>
            <a:ext cx="2582545" cy="646331"/>
          </a:xfrm>
          <a:prstGeom prst="rect">
            <a:avLst/>
          </a:prstGeom>
          <a:noFill/>
          <a:effectLst/>
        </p:spPr>
        <p:txBody>
          <a:bodyPr wrap="square" rtlCol="0">
            <a:spAutoFit/>
            <a:scene3d>
              <a:camera prst="orthographicFront"/>
              <a:lightRig rig="soft" dir="t">
                <a:rot lat="0" lon="0" rev="15600000"/>
              </a:lightRig>
            </a:scene3d>
            <a:sp3d extrusionH="57150" prstMaterial="softEdge">
              <a:bevelT w="25400" h="38100"/>
            </a:sp3d>
          </a:bodyPr>
          <a:lstStyle/>
          <a:p>
            <a:r>
              <a:rPr lang="zh-CN" altLang="en-US" sz="3600" b="1" dirty="0">
                <a:solidFill>
                  <a:schemeClr val="accent4"/>
                </a:solidFill>
              </a:rPr>
              <a:t>会员招募</a:t>
            </a:r>
            <a:endParaRPr lang="zh-CN" altLang="en-US" sz="3600" b="1" dirty="0" smtClean="0">
              <a:solidFill>
                <a:schemeClr val="accent4"/>
              </a:solidFill>
              <a:effectLst/>
              <a:latin typeface="方正兰亭超细黑简体" panose="02000000000000000000" pitchFamily="2" charset="-122"/>
              <a:ea typeface="方正兰亭超细黑简体" panose="02000000000000000000" pitchFamily="2" charset="-122"/>
            </a:endParaRPr>
          </a:p>
        </p:txBody>
      </p:sp>
      <p:cxnSp>
        <p:nvCxnSpPr>
          <p:cNvPr id="44" name="直接连接符 43"/>
          <p:cNvCxnSpPr/>
          <p:nvPr/>
        </p:nvCxnSpPr>
        <p:spPr>
          <a:xfrm rot="5400000">
            <a:off x="8196000" y="-558189"/>
            <a:ext cx="0" cy="7992000"/>
          </a:xfrm>
          <a:prstGeom prst="line">
            <a:avLst/>
          </a:prstGeom>
          <a:ln w="12700">
            <a:gradFill>
              <a:gsLst>
                <a:gs pos="0">
                  <a:srgbClr val="FBF670"/>
                </a:gs>
                <a:gs pos="100000">
                  <a:srgbClr val="DEAE22"/>
                </a:gs>
              </a:gsLst>
              <a:lin ang="5400000" scaled="1"/>
            </a:gradFill>
            <a:prstDash val="solid"/>
          </a:ln>
        </p:spPr>
        <p:style>
          <a:lnRef idx="1">
            <a:schemeClr val="accent1"/>
          </a:lnRef>
          <a:fillRef idx="0">
            <a:schemeClr val="accent1"/>
          </a:fillRef>
          <a:effectRef idx="0">
            <a:schemeClr val="accent1"/>
          </a:effectRef>
          <a:fontRef idx="minor">
            <a:schemeClr val="tx1"/>
          </a:fontRef>
        </p:style>
      </p:cxnSp>
      <p:sp>
        <p:nvSpPr>
          <p:cNvPr id="12" name="任意多边形 11"/>
          <p:cNvSpPr/>
          <p:nvPr/>
        </p:nvSpPr>
        <p:spPr>
          <a:xfrm rot="5400000" flipH="1">
            <a:off x="-259483" y="500839"/>
            <a:ext cx="6316710" cy="5822798"/>
          </a:xfrm>
          <a:custGeom>
            <a:avLst/>
            <a:gdLst>
              <a:gd name="connsiteX0" fmla="*/ 6316710 w 6316710"/>
              <a:gd name="connsiteY0" fmla="*/ 3158355 h 5822798"/>
              <a:gd name="connsiteX1" fmla="*/ 3158355 w 6316710"/>
              <a:gd name="connsiteY1" fmla="*/ 0 h 5822798"/>
              <a:gd name="connsiteX2" fmla="*/ 0 w 6316710"/>
              <a:gd name="connsiteY2" fmla="*/ 3158355 h 5822798"/>
              <a:gd name="connsiteX3" fmla="*/ 1392489 w 6316710"/>
              <a:gd name="connsiteY3" fmla="*/ 5777313 h 5822798"/>
              <a:gd name="connsiteX4" fmla="*/ 1467360 w 6316710"/>
              <a:gd name="connsiteY4" fmla="*/ 5822798 h 5822798"/>
              <a:gd name="connsiteX5" fmla="*/ 4849350 w 6316710"/>
              <a:gd name="connsiteY5" fmla="*/ 5822798 h 5822798"/>
              <a:gd name="connsiteX6" fmla="*/ 4924221 w 6316710"/>
              <a:gd name="connsiteY6" fmla="*/ 5777313 h 5822798"/>
              <a:gd name="connsiteX7" fmla="*/ 6316710 w 6316710"/>
              <a:gd name="connsiteY7" fmla="*/ 3158355 h 5822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6710" h="5822798">
                <a:moveTo>
                  <a:pt x="6316710" y="3158355"/>
                </a:moveTo>
                <a:cubicBezTo>
                  <a:pt x="6316710" y="1414044"/>
                  <a:pt x="4902666" y="0"/>
                  <a:pt x="3158355" y="0"/>
                </a:cubicBezTo>
                <a:cubicBezTo>
                  <a:pt x="1414044" y="0"/>
                  <a:pt x="0" y="1414044"/>
                  <a:pt x="0" y="3158355"/>
                </a:cubicBezTo>
                <a:cubicBezTo>
                  <a:pt x="0" y="4248549"/>
                  <a:pt x="552361" y="5209733"/>
                  <a:pt x="1392489" y="5777313"/>
                </a:cubicBezTo>
                <a:lnTo>
                  <a:pt x="1467360" y="5822798"/>
                </a:lnTo>
                <a:lnTo>
                  <a:pt x="4849350" y="5822798"/>
                </a:lnTo>
                <a:lnTo>
                  <a:pt x="4924221" y="5777313"/>
                </a:lnTo>
                <a:cubicBezTo>
                  <a:pt x="5764349" y="5209733"/>
                  <a:pt x="6316710" y="4248549"/>
                  <a:pt x="6316710" y="3158355"/>
                </a:cubicBezTo>
                <a:close/>
              </a:path>
            </a:pathLst>
          </a:custGeom>
          <a:noFill/>
          <a:ln>
            <a:gradFill>
              <a:gsLst>
                <a:gs pos="0">
                  <a:srgbClr val="FBF670">
                    <a:alpha val="80000"/>
                  </a:srgbClr>
                </a:gs>
                <a:gs pos="100000">
                  <a:srgbClr val="DEAE22">
                    <a:alpha val="80000"/>
                  </a:srgbClr>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6" name="图片 5" descr="黄"/>
          <p:cNvPicPr>
            <a:picLocks noChangeAspect="1"/>
          </p:cNvPicPr>
          <p:nvPr/>
        </p:nvPicPr>
        <p:blipFill>
          <a:blip r:embed="rId4"/>
          <a:stretch>
            <a:fillRect/>
          </a:stretch>
        </p:blipFill>
        <p:spPr>
          <a:xfrm>
            <a:off x="1668145" y="2261235"/>
            <a:ext cx="3623310" cy="2561590"/>
          </a:xfrm>
          <a:prstGeom prst="rect">
            <a:avLst/>
          </a:prstGeom>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left)">
                                      <p:cBhvr>
                                        <p:cTn id="16" dur="500"/>
                                        <p:tgtEl>
                                          <p:spTgt spid="44"/>
                                        </p:tgtEl>
                                      </p:cBhvr>
                                    </p:animEffect>
                                  </p:childTnLst>
                                </p:cTn>
                              </p:par>
                            </p:childTnLst>
                          </p:cTn>
                        </p:par>
                        <p:par>
                          <p:cTn id="17" fill="hold">
                            <p:stCondLst>
                              <p:cond delay="1000"/>
                            </p:stCondLst>
                            <p:childTnLst>
                              <p:par>
                                <p:cTn id="18" presetID="47"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20" grpId="0" bldLvl="0" animBg="1"/>
      <p:bldP spid="28" grpId="0" bldLvl="0" animBg="1"/>
      <p:bldP spid="1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rot="5400000">
            <a:off x="1595457" y="-1081728"/>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3215457" y="363415"/>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a:spLocks noChangeAspect="1"/>
          </p:cNvSpPr>
          <p:nvPr/>
        </p:nvSpPr>
        <p:spPr>
          <a:xfrm>
            <a:off x="3300314" y="448272"/>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rot="16200000" flipH="1">
            <a:off x="10569455" y="-1066843"/>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8" name="椭圆 7"/>
          <p:cNvSpPr>
            <a:spLocks noChangeAspect="1"/>
          </p:cNvSpPr>
          <p:nvPr/>
        </p:nvSpPr>
        <p:spPr>
          <a:xfrm flipH="1">
            <a:off x="8684598" y="463157"/>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flipH="1">
            <a:off x="8599740" y="378300"/>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5181599" y="263555"/>
            <a:ext cx="2362200" cy="646331"/>
          </a:xfrm>
          <a:prstGeom prst="rect">
            <a:avLst/>
          </a:prstGeom>
          <a:noFill/>
        </p:spPr>
        <p:txBody>
          <a:bodyPr wrap="square" rtlCol="0">
            <a:spAutoFit/>
          </a:bodyPr>
          <a:lstStyle/>
          <a:p>
            <a:r>
              <a:rPr lang="zh-CN" altLang="en-US" sz="3600" b="1" dirty="0">
                <a:solidFill>
                  <a:schemeClr val="accent4"/>
                </a:solidFill>
              </a:rPr>
              <a:t>会员招募</a:t>
            </a:r>
          </a:p>
        </p:txBody>
      </p:sp>
      <p:sp>
        <p:nvSpPr>
          <p:cNvPr id="11" name="任意多边形 10"/>
          <p:cNvSpPr/>
          <p:nvPr/>
        </p:nvSpPr>
        <p:spPr>
          <a:xfrm rot="5400000" flipH="1">
            <a:off x="-258800" y="1130191"/>
            <a:ext cx="5412353" cy="5468447"/>
          </a:xfrm>
          <a:custGeom>
            <a:avLst/>
            <a:gdLst>
              <a:gd name="connsiteX0" fmla="*/ 6316710 w 6316710"/>
              <a:gd name="connsiteY0" fmla="*/ 3158355 h 5822798"/>
              <a:gd name="connsiteX1" fmla="*/ 3158355 w 6316710"/>
              <a:gd name="connsiteY1" fmla="*/ 0 h 5822798"/>
              <a:gd name="connsiteX2" fmla="*/ 0 w 6316710"/>
              <a:gd name="connsiteY2" fmla="*/ 3158355 h 5822798"/>
              <a:gd name="connsiteX3" fmla="*/ 1392489 w 6316710"/>
              <a:gd name="connsiteY3" fmla="*/ 5777313 h 5822798"/>
              <a:gd name="connsiteX4" fmla="*/ 1467360 w 6316710"/>
              <a:gd name="connsiteY4" fmla="*/ 5822798 h 5822798"/>
              <a:gd name="connsiteX5" fmla="*/ 4849350 w 6316710"/>
              <a:gd name="connsiteY5" fmla="*/ 5822798 h 5822798"/>
              <a:gd name="connsiteX6" fmla="*/ 4924221 w 6316710"/>
              <a:gd name="connsiteY6" fmla="*/ 5777313 h 5822798"/>
              <a:gd name="connsiteX7" fmla="*/ 6316710 w 6316710"/>
              <a:gd name="connsiteY7" fmla="*/ 3158355 h 5822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6710" h="5822798">
                <a:moveTo>
                  <a:pt x="6316710" y="3158355"/>
                </a:moveTo>
                <a:cubicBezTo>
                  <a:pt x="6316710" y="1414044"/>
                  <a:pt x="4902666" y="0"/>
                  <a:pt x="3158355" y="0"/>
                </a:cubicBezTo>
                <a:cubicBezTo>
                  <a:pt x="1414044" y="0"/>
                  <a:pt x="0" y="1414044"/>
                  <a:pt x="0" y="3158355"/>
                </a:cubicBezTo>
                <a:cubicBezTo>
                  <a:pt x="0" y="4248549"/>
                  <a:pt x="552361" y="5209733"/>
                  <a:pt x="1392489" y="5777313"/>
                </a:cubicBezTo>
                <a:lnTo>
                  <a:pt x="1467360" y="5822798"/>
                </a:lnTo>
                <a:lnTo>
                  <a:pt x="4849350" y="5822798"/>
                </a:lnTo>
                <a:lnTo>
                  <a:pt x="4924221" y="5777313"/>
                </a:lnTo>
                <a:cubicBezTo>
                  <a:pt x="5764349" y="5209733"/>
                  <a:pt x="6316710" y="4248549"/>
                  <a:pt x="6316710" y="3158355"/>
                </a:cubicBezTo>
                <a:close/>
              </a:path>
            </a:pathLst>
          </a:custGeom>
          <a:noFill/>
          <a:ln>
            <a:gradFill>
              <a:gsLst>
                <a:gs pos="0">
                  <a:srgbClr val="FBF670">
                    <a:alpha val="80000"/>
                  </a:srgbClr>
                </a:gs>
                <a:gs pos="100000">
                  <a:srgbClr val="DEAE22">
                    <a:alpha val="80000"/>
                  </a:srgbClr>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椭圆 11"/>
          <p:cNvSpPr/>
          <p:nvPr/>
        </p:nvSpPr>
        <p:spPr>
          <a:xfrm rot="5520000" flipH="1" flipV="1">
            <a:off x="5436398" y="866728"/>
            <a:ext cx="6020303" cy="6323644"/>
          </a:xfrm>
          <a:prstGeom prst="ellipse">
            <a:avLst/>
          </a:prstGeom>
          <a:noFill/>
          <a:ln>
            <a:gradFill>
              <a:gsLst>
                <a:gs pos="17000">
                  <a:srgbClr val="E3BA2E"/>
                </a:gs>
                <a:gs pos="15000">
                  <a:srgbClr val="DEAE22">
                    <a:alpha val="0"/>
                  </a:srgbClr>
                </a:gs>
                <a:gs pos="0">
                  <a:srgbClr val="E8F1F9">
                    <a:alpha val="0"/>
                  </a:srgbClr>
                </a:gs>
                <a:gs pos="100000">
                  <a:srgbClr val="FBF670"/>
                </a:gs>
              </a:gsLst>
              <a:lin ang="7200000" scaled="0"/>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rot="5400000" flipH="1">
            <a:off x="5450927" y="1565861"/>
            <a:ext cx="3727385" cy="3727385"/>
          </a:xfrm>
          <a:prstGeom prst="ellipse">
            <a:avLst/>
          </a:prstGeom>
          <a:noFill/>
          <a:ln>
            <a:gradFill>
              <a:gsLst>
                <a:gs pos="0">
                  <a:srgbClr val="FBF670"/>
                </a:gs>
                <a:gs pos="100000">
                  <a:srgbClr val="DEAE22"/>
                </a:gs>
              </a:gsLst>
              <a:lin ang="540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rot="5400000">
            <a:off x="8196000" y="-558189"/>
            <a:ext cx="0" cy="7992000"/>
          </a:xfrm>
          <a:prstGeom prst="line">
            <a:avLst/>
          </a:prstGeom>
          <a:ln w="12700">
            <a:gradFill>
              <a:gsLst>
                <a:gs pos="0">
                  <a:srgbClr val="FBF670"/>
                </a:gs>
                <a:gs pos="100000">
                  <a:srgbClr val="DEAE22"/>
                </a:gs>
              </a:gsLst>
              <a:lin ang="5400000" scaled="1"/>
            </a:gradFill>
            <a:prstDash val="solid"/>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235916" y="4608276"/>
            <a:ext cx="1791267" cy="2219212"/>
            <a:chOff x="1053979" y="2124220"/>
            <a:chExt cx="2255105" cy="2658581"/>
          </a:xfrm>
        </p:grpSpPr>
        <p:grpSp>
          <p:nvGrpSpPr>
            <p:cNvPr id="17" name="组合 16"/>
            <p:cNvGrpSpPr/>
            <p:nvPr/>
          </p:nvGrpSpPr>
          <p:grpSpPr>
            <a:xfrm>
              <a:off x="1914144" y="2775917"/>
              <a:ext cx="527204" cy="504207"/>
              <a:chOff x="1004888" y="993775"/>
              <a:chExt cx="2438400" cy="2332038"/>
            </a:xfrm>
            <a:gradFill>
              <a:gsLst>
                <a:gs pos="0">
                  <a:srgbClr val="FDFA75"/>
                </a:gs>
                <a:gs pos="100000">
                  <a:srgbClr val="D79E11"/>
                </a:gs>
              </a:gsLst>
              <a:lin ang="2700000" scaled="1"/>
            </a:gradFill>
          </p:grpSpPr>
          <p:sp>
            <p:nvSpPr>
              <p:cNvPr id="23"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24" name="任意多边形 23"/>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sz="2000">
                  <a:solidFill>
                    <a:prstClr val="black"/>
                  </a:solidFill>
                </a:endParaRPr>
              </a:p>
            </p:txBody>
          </p:sp>
        </p:grpSp>
        <p:sp>
          <p:nvSpPr>
            <p:cNvPr id="18" name="任意多边形 17"/>
            <p:cNvSpPr/>
            <p:nvPr/>
          </p:nvSpPr>
          <p:spPr>
            <a:xfrm flipH="1">
              <a:off x="2868711" y="3147857"/>
              <a:ext cx="440373" cy="104557"/>
            </a:xfrm>
            <a:custGeom>
              <a:avLst/>
              <a:gdLst>
                <a:gd name="connsiteX0" fmla="*/ 440373 w 440373"/>
                <a:gd name="connsiteY0" fmla="*/ 0 h 104557"/>
                <a:gd name="connsiteX1" fmla="*/ 0 w 440373"/>
                <a:gd name="connsiteY1" fmla="*/ 0 h 104557"/>
                <a:gd name="connsiteX2" fmla="*/ 97713 w 440373"/>
                <a:gd name="connsiteY2" fmla="*/ 104557 h 104557"/>
                <a:gd name="connsiteX3" fmla="*/ 440373 w 440373"/>
                <a:gd name="connsiteY3" fmla="*/ 104557 h 104557"/>
              </a:gdLst>
              <a:ahLst/>
              <a:cxnLst>
                <a:cxn ang="0">
                  <a:pos x="connsiteX0" y="connsiteY0"/>
                </a:cxn>
                <a:cxn ang="0">
                  <a:pos x="connsiteX1" y="connsiteY1"/>
                </a:cxn>
                <a:cxn ang="0">
                  <a:pos x="connsiteX2" y="connsiteY2"/>
                </a:cxn>
                <a:cxn ang="0">
                  <a:pos x="connsiteX3" y="connsiteY3"/>
                </a:cxn>
              </a:cxnLst>
              <a:rect l="l" t="t" r="r" b="b"/>
              <a:pathLst>
                <a:path w="440373" h="104557">
                  <a:moveTo>
                    <a:pt x="440373" y="0"/>
                  </a:moveTo>
                  <a:lnTo>
                    <a:pt x="0" y="0"/>
                  </a:lnTo>
                  <a:lnTo>
                    <a:pt x="97713" y="104557"/>
                  </a:lnTo>
                  <a:lnTo>
                    <a:pt x="440373" y="104557"/>
                  </a:lnTo>
                  <a:close/>
                </a:path>
              </a:pathLst>
            </a:custGeom>
            <a:gradFill>
              <a:gsLst>
                <a:gs pos="0">
                  <a:srgbClr val="FDFA75"/>
                </a:gs>
                <a:gs pos="100000">
                  <a:srgbClr val="D79E1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任意多边形 18"/>
            <p:cNvSpPr/>
            <p:nvPr/>
          </p:nvSpPr>
          <p:spPr>
            <a:xfrm>
              <a:off x="1053979" y="3147857"/>
              <a:ext cx="448795" cy="112613"/>
            </a:xfrm>
            <a:custGeom>
              <a:avLst/>
              <a:gdLst>
                <a:gd name="connsiteX0" fmla="*/ 0 w 448795"/>
                <a:gd name="connsiteY0" fmla="*/ 0 h 112613"/>
                <a:gd name="connsiteX1" fmla="*/ 448795 w 448795"/>
                <a:gd name="connsiteY1" fmla="*/ 0 h 112613"/>
                <a:gd name="connsiteX2" fmla="*/ 448795 w 448795"/>
                <a:gd name="connsiteY2" fmla="*/ 112613 h 112613"/>
                <a:gd name="connsiteX3" fmla="*/ 95917 w 448795"/>
                <a:gd name="connsiteY3" fmla="*/ 112613 h 112613"/>
              </a:gdLst>
              <a:ahLst/>
              <a:cxnLst>
                <a:cxn ang="0">
                  <a:pos x="connsiteX0" y="connsiteY0"/>
                </a:cxn>
                <a:cxn ang="0">
                  <a:pos x="connsiteX1" y="connsiteY1"/>
                </a:cxn>
                <a:cxn ang="0">
                  <a:pos x="connsiteX2" y="connsiteY2"/>
                </a:cxn>
                <a:cxn ang="0">
                  <a:pos x="connsiteX3" y="connsiteY3"/>
                </a:cxn>
              </a:cxnLst>
              <a:rect l="l" t="t" r="r" b="b"/>
              <a:pathLst>
                <a:path w="448795" h="112613">
                  <a:moveTo>
                    <a:pt x="0" y="0"/>
                  </a:moveTo>
                  <a:lnTo>
                    <a:pt x="448795" y="0"/>
                  </a:lnTo>
                  <a:lnTo>
                    <a:pt x="448795" y="112613"/>
                  </a:lnTo>
                  <a:lnTo>
                    <a:pt x="95917" y="112613"/>
                  </a:lnTo>
                  <a:close/>
                </a:path>
              </a:pathLst>
            </a:custGeom>
            <a:gradFill>
              <a:gsLst>
                <a:gs pos="0">
                  <a:srgbClr val="FDFA75"/>
                </a:gs>
                <a:gs pos="100000">
                  <a:srgbClr val="D79E1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0" name="任意多边形 19"/>
            <p:cNvSpPr/>
            <p:nvPr/>
          </p:nvSpPr>
          <p:spPr>
            <a:xfrm>
              <a:off x="1488247" y="4661471"/>
              <a:ext cx="1405969" cy="121330"/>
            </a:xfrm>
            <a:custGeom>
              <a:avLst/>
              <a:gdLst>
                <a:gd name="connsiteX0" fmla="*/ 0 w 1584000"/>
                <a:gd name="connsiteY0" fmla="*/ 0 h 134747"/>
                <a:gd name="connsiteX1" fmla="*/ 1584000 w 1584000"/>
                <a:gd name="connsiteY1" fmla="*/ 0 h 134747"/>
                <a:gd name="connsiteX2" fmla="*/ 1584000 w 1584000"/>
                <a:gd name="connsiteY2" fmla="*/ 3638 h 134747"/>
                <a:gd name="connsiteX3" fmla="*/ 1480374 w 1584000"/>
                <a:gd name="connsiteY3" fmla="*/ 134747 h 134747"/>
                <a:gd name="connsiteX4" fmla="*/ 104224 w 1584000"/>
                <a:gd name="connsiteY4" fmla="*/ 134747 h 134747"/>
                <a:gd name="connsiteX5" fmla="*/ 0 w 1584000"/>
                <a:gd name="connsiteY5" fmla="*/ 2882 h 134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4000" h="134747">
                  <a:moveTo>
                    <a:pt x="0" y="0"/>
                  </a:moveTo>
                  <a:lnTo>
                    <a:pt x="1584000" y="0"/>
                  </a:lnTo>
                  <a:lnTo>
                    <a:pt x="1584000" y="3638"/>
                  </a:lnTo>
                  <a:lnTo>
                    <a:pt x="1480374" y="134747"/>
                  </a:lnTo>
                  <a:lnTo>
                    <a:pt x="104224" y="134747"/>
                  </a:lnTo>
                  <a:lnTo>
                    <a:pt x="0" y="2882"/>
                  </a:lnTo>
                  <a:close/>
                </a:path>
              </a:pathLst>
            </a:custGeom>
            <a:gradFill>
              <a:gsLst>
                <a:gs pos="0">
                  <a:srgbClr val="FDFA75"/>
                </a:gs>
                <a:gs pos="100000">
                  <a:srgbClr val="D79E1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45"/>
            <p:cNvSpPr txBox="1"/>
            <p:nvPr/>
          </p:nvSpPr>
          <p:spPr>
            <a:xfrm>
              <a:off x="1517817" y="3891488"/>
              <a:ext cx="1319592" cy="400110"/>
            </a:xfrm>
            <a:prstGeom prst="rect">
              <a:avLst/>
            </a:prstGeom>
            <a:noFill/>
            <a:effectLst/>
          </p:spPr>
          <p:txBody>
            <a:bodyPr wrap="none" rtlCol="0">
              <a:spAutoFit/>
            </a:bodyPr>
            <a:lstStyle/>
            <a:p>
              <a:r>
                <a:rPr lang="en-US" altLang="zh-CN" sz="2000" b="1" dirty="0" smtClean="0">
                  <a:gradFill>
                    <a:gsLst>
                      <a:gs pos="0">
                        <a:srgbClr val="FDFA75"/>
                      </a:gs>
                      <a:gs pos="100000">
                        <a:srgbClr val="D79E11"/>
                      </a:gs>
                    </a:gsLst>
                    <a:lin ang="2700000" scaled="1"/>
                  </a:gradFill>
                  <a:latin typeface="方正姚体" panose="02010601030101010101" pitchFamily="2" charset="-122"/>
                </a:rPr>
                <a:t>TEMPLATE</a:t>
              </a:r>
            </a:p>
          </p:txBody>
        </p:sp>
        <p:sp>
          <p:nvSpPr>
            <p:cNvPr id="22" name="上箭头 21"/>
            <p:cNvSpPr/>
            <p:nvPr/>
          </p:nvSpPr>
          <p:spPr>
            <a:xfrm>
              <a:off x="1067835" y="2124220"/>
              <a:ext cx="2220204" cy="2533392"/>
            </a:xfrm>
            <a:prstGeom prst="upArrow">
              <a:avLst>
                <a:gd name="adj1" fmla="val 61972"/>
                <a:gd name="adj2" fmla="val 46169"/>
              </a:avLst>
            </a:prstGeom>
            <a:noFill/>
            <a:ln>
              <a:gradFill>
                <a:gsLst>
                  <a:gs pos="0">
                    <a:srgbClr val="FBF56F"/>
                  </a:gs>
                  <a:gs pos="100000">
                    <a:srgbClr val="DEB024"/>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a:gradFill>
                    <a:gsLst>
                      <a:gs pos="0">
                        <a:srgbClr val="FBF56F"/>
                      </a:gs>
                      <a:gs pos="100000">
                        <a:srgbClr val="DEB024"/>
                      </a:gs>
                    </a:gsLst>
                    <a:lin ang="5400000" scaled="1"/>
                  </a:gradFill>
                </a:ln>
              </a:endParaRPr>
            </a:p>
          </p:txBody>
        </p:sp>
      </p:grpSp>
      <p:sp>
        <p:nvSpPr>
          <p:cNvPr id="26" name="TextBox 25"/>
          <p:cNvSpPr txBox="1"/>
          <p:nvPr/>
        </p:nvSpPr>
        <p:spPr>
          <a:xfrm>
            <a:off x="975360" y="1310640"/>
            <a:ext cx="9906000" cy="369332"/>
          </a:xfrm>
          <a:prstGeom prst="rect">
            <a:avLst/>
          </a:prstGeom>
          <a:noFill/>
        </p:spPr>
        <p:txBody>
          <a:bodyPr wrap="square" rtlCol="0">
            <a:spAutoFit/>
          </a:bodyPr>
          <a:lstStyle/>
          <a:p>
            <a:r>
              <a:rPr lang="zh-CN" altLang="en-US" dirty="0" smtClean="0"/>
              <a:t>会员招募</a:t>
            </a:r>
            <a:endParaRPr lang="zh-CN" altLang="en-US" dirty="0"/>
          </a:p>
        </p:txBody>
      </p:sp>
      <p:sp>
        <p:nvSpPr>
          <p:cNvPr id="27" name="TextBox 26"/>
          <p:cNvSpPr txBox="1"/>
          <p:nvPr/>
        </p:nvSpPr>
        <p:spPr>
          <a:xfrm>
            <a:off x="878670" y="980533"/>
            <a:ext cx="9982200" cy="4616648"/>
          </a:xfrm>
          <a:prstGeom prst="rect">
            <a:avLst/>
          </a:prstGeom>
          <a:noFill/>
        </p:spPr>
        <p:txBody>
          <a:bodyPr wrap="square" rtlCol="0">
            <a:spAutoFit/>
          </a:bodyPr>
          <a:lstStyle/>
          <a:p>
            <a:endParaRPr lang="en-US" altLang="zh-CN" sz="2400" b="1" dirty="0" smtClean="0">
              <a:solidFill>
                <a:schemeClr val="accent4">
                  <a:lumMod val="20000"/>
                  <a:lumOff val="80000"/>
                </a:schemeClr>
              </a:solidFill>
            </a:endParaRPr>
          </a:p>
          <a:p>
            <a:r>
              <a:rPr lang="zh-CN" altLang="en-US" sz="2400" b="1" dirty="0">
                <a:solidFill>
                  <a:schemeClr val="accent4">
                    <a:lumMod val="20000"/>
                    <a:lumOff val="80000"/>
                  </a:schemeClr>
                </a:solidFill>
              </a:rPr>
              <a:t>加入协会</a:t>
            </a:r>
            <a:r>
              <a:rPr lang="zh-CN" altLang="en-US" sz="2400" b="1" dirty="0" smtClean="0">
                <a:solidFill>
                  <a:schemeClr val="accent4">
                    <a:lumMod val="20000"/>
                    <a:lumOff val="80000"/>
                  </a:schemeClr>
                </a:solidFill>
              </a:rPr>
              <a:t>，</a:t>
            </a:r>
            <a:r>
              <a:rPr lang="zh-CN" altLang="en-US" sz="2400" b="1" dirty="0">
                <a:solidFill>
                  <a:schemeClr val="accent4">
                    <a:lumMod val="20000"/>
                    <a:lumOff val="80000"/>
                  </a:schemeClr>
                </a:solidFill>
              </a:rPr>
              <a:t>成为</a:t>
            </a:r>
            <a:r>
              <a:rPr lang="zh-CN" altLang="en-US" sz="2400" b="1" dirty="0" smtClean="0">
                <a:solidFill>
                  <a:schemeClr val="accent4">
                    <a:lumMod val="20000"/>
                    <a:lumOff val="80000"/>
                  </a:schemeClr>
                </a:solidFill>
              </a:rPr>
              <a:t>会员，你可以</a:t>
            </a:r>
            <a:r>
              <a:rPr lang="zh-CN" altLang="en-US" sz="2400" b="1" dirty="0" smtClean="0">
                <a:solidFill>
                  <a:schemeClr val="accent4">
                    <a:lumMod val="20000"/>
                    <a:lumOff val="80000"/>
                  </a:schemeClr>
                </a:solidFill>
              </a:rPr>
              <a:t>培养你的企业管理</a:t>
            </a:r>
            <a:r>
              <a:rPr lang="zh-CN" altLang="en-US" sz="2400" b="1" dirty="0">
                <a:solidFill>
                  <a:schemeClr val="accent4">
                    <a:lumMod val="20000"/>
                    <a:lumOff val="80000"/>
                  </a:schemeClr>
                </a:solidFill>
              </a:rPr>
              <a:t>能力</a:t>
            </a:r>
            <a:br>
              <a:rPr lang="zh-CN" altLang="en-US" sz="2400" b="1" dirty="0">
                <a:solidFill>
                  <a:schemeClr val="accent4">
                    <a:lumMod val="20000"/>
                    <a:lumOff val="80000"/>
                  </a:schemeClr>
                </a:solidFill>
              </a:rPr>
            </a:br>
            <a:r>
              <a:rPr lang="zh-CN" altLang="en-US" sz="2400" b="1" dirty="0" smtClean="0">
                <a:solidFill>
                  <a:schemeClr val="accent4">
                    <a:lumMod val="20000"/>
                    <a:lumOff val="80000"/>
                  </a:schemeClr>
                </a:solidFill>
              </a:rPr>
              <a:t>                                                                          树立</a:t>
            </a:r>
            <a:r>
              <a:rPr lang="zh-CN" altLang="en-US" sz="2400" b="1" dirty="0">
                <a:solidFill>
                  <a:schemeClr val="accent4">
                    <a:lumMod val="20000"/>
                    <a:lumOff val="80000"/>
                  </a:schemeClr>
                </a:solidFill>
              </a:rPr>
              <a:t>创业创新精神</a:t>
            </a:r>
            <a:br>
              <a:rPr lang="zh-CN" altLang="en-US" sz="2400" b="1" dirty="0">
                <a:solidFill>
                  <a:schemeClr val="accent4">
                    <a:lumMod val="20000"/>
                    <a:lumOff val="80000"/>
                  </a:schemeClr>
                </a:solidFill>
              </a:rPr>
            </a:br>
            <a:r>
              <a:rPr lang="zh-CN" altLang="en-US" sz="2400" b="1" dirty="0" smtClean="0">
                <a:solidFill>
                  <a:schemeClr val="accent4">
                    <a:lumMod val="20000"/>
                    <a:lumOff val="80000"/>
                  </a:schemeClr>
                </a:solidFill>
              </a:rPr>
              <a:t>                                                                                      学以致用</a:t>
            </a:r>
            <a:r>
              <a:rPr lang="zh-CN" altLang="en-US" sz="2400" b="1" dirty="0">
                <a:solidFill>
                  <a:schemeClr val="accent4">
                    <a:lumMod val="20000"/>
                    <a:lumOff val="80000"/>
                  </a:schemeClr>
                </a:solidFill>
              </a:rPr>
              <a:t>知行合一</a:t>
            </a:r>
            <a:br>
              <a:rPr lang="zh-CN" altLang="en-US" sz="2400" b="1" dirty="0">
                <a:solidFill>
                  <a:schemeClr val="accent4">
                    <a:lumMod val="20000"/>
                    <a:lumOff val="80000"/>
                  </a:schemeClr>
                </a:solidFill>
              </a:rPr>
            </a:br>
            <a:endParaRPr lang="zh-CN" altLang="en-US" sz="2400" b="1" dirty="0">
              <a:solidFill>
                <a:schemeClr val="accent4">
                  <a:lumMod val="20000"/>
                  <a:lumOff val="80000"/>
                </a:schemeClr>
              </a:solidFill>
            </a:endParaRPr>
          </a:p>
          <a:p>
            <a:r>
              <a:rPr lang="zh-CN" altLang="en-US" sz="2400" b="1" dirty="0" smtClean="0">
                <a:solidFill>
                  <a:schemeClr val="accent4">
                    <a:lumMod val="20000"/>
                    <a:lumOff val="80000"/>
                  </a:schemeClr>
                </a:solidFill>
              </a:rPr>
              <a:t>  寻找</a:t>
            </a:r>
            <a:r>
              <a:rPr lang="zh-CN" altLang="en-US" sz="2400" b="1" dirty="0">
                <a:solidFill>
                  <a:schemeClr val="accent4">
                    <a:lumMod val="20000"/>
                    <a:lumOff val="80000"/>
                  </a:schemeClr>
                </a:solidFill>
              </a:rPr>
              <a:t>志同道合的小伙伴一起，加入</a:t>
            </a:r>
            <a:r>
              <a:rPr lang="en-US" altLang="zh-CN" sz="2400" b="1" dirty="0">
                <a:solidFill>
                  <a:schemeClr val="accent4">
                    <a:lumMod val="20000"/>
                    <a:lumOff val="80000"/>
                  </a:schemeClr>
                </a:solidFill>
              </a:rPr>
              <a:t>ERP</a:t>
            </a:r>
            <a:r>
              <a:rPr lang="zh-CN" altLang="en-US" sz="2400" b="1" dirty="0">
                <a:solidFill>
                  <a:schemeClr val="accent4">
                    <a:lumMod val="20000"/>
                    <a:lumOff val="80000"/>
                  </a:schemeClr>
                </a:solidFill>
              </a:rPr>
              <a:t>协会</a:t>
            </a:r>
            <a:r>
              <a:rPr lang="zh-CN" altLang="en-US" sz="2400" b="1" dirty="0" smtClean="0">
                <a:solidFill>
                  <a:schemeClr val="accent4">
                    <a:lumMod val="20000"/>
                    <a:lumOff val="80000"/>
                  </a:schemeClr>
                </a:solidFill>
              </a:rPr>
              <a:t>，成为我们协会的会员就可以参加</a:t>
            </a:r>
            <a:r>
              <a:rPr lang="zh-CN" altLang="en-US" sz="2400" b="1" dirty="0">
                <a:solidFill>
                  <a:schemeClr val="accent4">
                    <a:lumMod val="20000"/>
                    <a:lumOff val="80000"/>
                  </a:schemeClr>
                </a:solidFill>
              </a:rPr>
              <a:t>各种赛事，校赛、省赛、国赛，各种名次与奖品等你来拿！！！</a:t>
            </a:r>
            <a:endParaRPr lang="en-US" altLang="zh-CN" sz="2400" b="1" dirty="0">
              <a:solidFill>
                <a:schemeClr val="accent4">
                  <a:lumMod val="20000"/>
                  <a:lumOff val="80000"/>
                </a:schemeClr>
              </a:solidFill>
            </a:endParaRPr>
          </a:p>
          <a:p>
            <a:endParaRPr lang="en-US" altLang="zh-CN" sz="2400" b="1" dirty="0">
              <a:solidFill>
                <a:schemeClr val="accent4">
                  <a:lumMod val="20000"/>
                  <a:lumOff val="80000"/>
                </a:schemeClr>
              </a:solidFill>
            </a:endParaRPr>
          </a:p>
          <a:p>
            <a:r>
              <a:rPr lang="zh-CN" altLang="en-US" sz="2400" b="1" dirty="0" smtClean="0">
                <a:solidFill>
                  <a:schemeClr val="accent4">
                    <a:lumMod val="20000"/>
                    <a:lumOff val="80000"/>
                  </a:schemeClr>
                </a:solidFill>
              </a:rPr>
              <a:t>                                                   </a:t>
            </a:r>
            <a:r>
              <a:rPr lang="zh-CN" altLang="en-US" sz="2400" b="1" dirty="0" smtClean="0">
                <a:solidFill>
                  <a:schemeClr val="tx2">
                    <a:lumMod val="20000"/>
                    <a:lumOff val="80000"/>
                  </a:schemeClr>
                </a:solidFill>
              </a:rPr>
              <a:t>有</a:t>
            </a:r>
            <a:r>
              <a:rPr lang="zh-CN" altLang="en-US" sz="2400" b="1" dirty="0">
                <a:solidFill>
                  <a:schemeClr val="tx2">
                    <a:lumMod val="20000"/>
                    <a:lumOff val="80000"/>
                  </a:schemeClr>
                </a:solidFill>
              </a:rPr>
              <a:t>志加入的小伙伴们请加</a:t>
            </a:r>
            <a:r>
              <a:rPr lang="zh-CN" altLang="en-US" sz="2400" b="1" dirty="0" smtClean="0">
                <a:solidFill>
                  <a:schemeClr val="tx2">
                    <a:lumMod val="20000"/>
                    <a:lumOff val="80000"/>
                  </a:schemeClr>
                </a:solidFill>
              </a:rPr>
              <a:t>群：</a:t>
            </a:r>
            <a:endParaRPr lang="en-US" altLang="zh-CN" sz="2400" b="1" dirty="0" smtClean="0">
              <a:solidFill>
                <a:schemeClr val="tx2">
                  <a:lumMod val="20000"/>
                  <a:lumOff val="80000"/>
                </a:schemeClr>
              </a:solidFill>
            </a:endParaRPr>
          </a:p>
          <a:p>
            <a:r>
              <a:rPr lang="en-US" altLang="zh-CN" sz="2400" b="1">
                <a:solidFill>
                  <a:schemeClr val="tx2">
                    <a:lumMod val="20000"/>
                    <a:lumOff val="80000"/>
                  </a:schemeClr>
                </a:solidFill>
              </a:rPr>
              <a:t> </a:t>
            </a:r>
            <a:r>
              <a:rPr lang="en-US" altLang="zh-CN" sz="2400" b="1" smtClean="0">
                <a:solidFill>
                  <a:schemeClr val="tx2">
                    <a:lumMod val="20000"/>
                    <a:lumOff val="80000"/>
                  </a:schemeClr>
                </a:solidFill>
              </a:rPr>
              <a:t>                                                                   </a:t>
            </a:r>
            <a:r>
              <a:rPr lang="zh-CN" altLang="en-US" sz="2400" b="1" smtClean="0">
                <a:solidFill>
                  <a:schemeClr val="tx2">
                    <a:lumMod val="20000"/>
                    <a:lumOff val="80000"/>
                  </a:schemeClr>
                </a:solidFill>
              </a:rPr>
              <a:t>群</a:t>
            </a:r>
            <a:r>
              <a:rPr lang="zh-CN" altLang="en-US" sz="2400" b="1" dirty="0" smtClean="0">
                <a:solidFill>
                  <a:schemeClr val="tx2">
                    <a:lumMod val="20000"/>
                    <a:lumOff val="80000"/>
                  </a:schemeClr>
                </a:solidFill>
              </a:rPr>
              <a:t>号：</a:t>
            </a:r>
            <a:r>
              <a:rPr lang="en-US" altLang="zh-CN" sz="2400" b="1" dirty="0" smtClean="0">
                <a:solidFill>
                  <a:schemeClr val="tx2">
                    <a:lumMod val="20000"/>
                    <a:lumOff val="80000"/>
                  </a:schemeClr>
                </a:solidFill>
              </a:rPr>
              <a:t>932475249</a:t>
            </a:r>
            <a:endParaRPr lang="zh-CN" altLang="en-US" sz="2400" b="1" dirty="0">
              <a:solidFill>
                <a:schemeClr val="tx2">
                  <a:lumMod val="20000"/>
                  <a:lumOff val="80000"/>
                </a:schemeClr>
              </a:solidFill>
            </a:endParaRPr>
          </a:p>
          <a:p>
            <a:endParaRPr lang="en-US" altLang="zh-CN" dirty="0" smtClean="0"/>
          </a:p>
          <a:p>
            <a:endParaRPr lang="en-US" altLang="zh-CN" dirty="0" smtClean="0"/>
          </a:p>
          <a:p>
            <a:endParaRPr lang="zh-CN" altLang="en-US" dirty="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4598" y="3766309"/>
            <a:ext cx="2276013" cy="2717910"/>
          </a:xfrm>
          <a:prstGeom prst="rect">
            <a:avLst/>
          </a:prstGeom>
        </p:spPr>
      </p:pic>
    </p:spTree>
    <p:extLst>
      <p:ext uri="{BB962C8B-B14F-4D97-AF65-F5344CB8AC3E}">
        <p14:creationId xmlns:p14="http://schemas.microsoft.com/office/powerpoint/2010/main" val="117924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2" presetClass="entr" presetSubtype="2"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42"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animBg="1"/>
      <p:bldP spid="13"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16591" y="-1125415"/>
            <a:ext cx="731520" cy="942535"/>
          </a:xfrm>
          <a:prstGeom prst="rect">
            <a:avLst/>
          </a:prstGeom>
          <a:gradFill flip="none" rotWithShape="1">
            <a:gsLst>
              <a:gs pos="0">
                <a:srgbClr val="FDFA75"/>
              </a:gs>
              <a:gs pos="100000">
                <a:srgbClr val="D79E1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348111" y="-1125416"/>
            <a:ext cx="731520" cy="942535"/>
          </a:xfrm>
          <a:prstGeom prst="rect">
            <a:avLst/>
          </a:prstGeom>
          <a:gradFill flip="none" rotWithShape="1">
            <a:gsLst>
              <a:gs pos="0">
                <a:srgbClr val="515151"/>
              </a:gs>
              <a:gs pos="100000">
                <a:srgbClr val="202020"/>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rot="5520000" flipH="1" flipV="1">
            <a:off x="2546251" y="1280162"/>
            <a:ext cx="7111217" cy="7111217"/>
          </a:xfrm>
          <a:prstGeom prst="ellipse">
            <a:avLst/>
          </a:prstGeom>
          <a:noFill/>
          <a:ln>
            <a:gradFill>
              <a:gsLst>
                <a:gs pos="17000">
                  <a:srgbClr val="E3BA2E"/>
                </a:gs>
                <a:gs pos="15000">
                  <a:srgbClr val="DEAE22">
                    <a:alpha val="0"/>
                  </a:srgbClr>
                </a:gs>
                <a:gs pos="0">
                  <a:srgbClr val="E8F1F9">
                    <a:alpha val="0"/>
                  </a:srgbClr>
                </a:gs>
                <a:gs pos="100000">
                  <a:srgbClr val="FBF670"/>
                </a:gs>
              </a:gsLst>
              <a:lin ang="7200000" scaled="0"/>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21480000" flipH="1" flipV="1">
            <a:off x="18455" y="-176598"/>
            <a:ext cx="9657527" cy="3138606"/>
          </a:xfrm>
          <a:custGeom>
            <a:avLst/>
            <a:gdLst>
              <a:gd name="connsiteX0" fmla="*/ 5203260 w 9657527"/>
              <a:gd name="connsiteY0" fmla="*/ 5375 h 3138606"/>
              <a:gd name="connsiteX1" fmla="*/ 9533020 w 9657527"/>
              <a:gd name="connsiteY1" fmla="*/ 2183713 h 3138606"/>
              <a:gd name="connsiteX2" fmla="*/ 9657527 w 9657527"/>
              <a:gd name="connsiteY2" fmla="*/ 2386943 h 3138606"/>
              <a:gd name="connsiteX3" fmla="*/ 9631279 w 9657527"/>
              <a:gd name="connsiteY3" fmla="*/ 3138606 h 3138606"/>
              <a:gd name="connsiteX4" fmla="*/ 0 w 9657527"/>
              <a:gd name="connsiteY4" fmla="*/ 2802274 h 3138606"/>
              <a:gd name="connsiteX5" fmla="*/ 39235 w 9657527"/>
              <a:gd name="connsiteY5" fmla="*/ 2710379 h 3138606"/>
              <a:gd name="connsiteX6" fmla="*/ 4935048 w 9657527"/>
              <a:gd name="connsiteY6" fmla="*/ 0 h 3138606"/>
              <a:gd name="connsiteX7" fmla="*/ 5203260 w 9657527"/>
              <a:gd name="connsiteY7" fmla="*/ 5375 h 313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57527" h="3138606">
                <a:moveTo>
                  <a:pt x="5203260" y="5375"/>
                </a:moveTo>
                <a:cubicBezTo>
                  <a:pt x="7079915" y="80765"/>
                  <a:pt x="8694684" y="942807"/>
                  <a:pt x="9533020" y="2183713"/>
                </a:cubicBezTo>
                <a:lnTo>
                  <a:pt x="9657527" y="2386943"/>
                </a:lnTo>
                <a:lnTo>
                  <a:pt x="9631279" y="3138606"/>
                </a:lnTo>
                <a:lnTo>
                  <a:pt x="0" y="2802274"/>
                </a:lnTo>
                <a:lnTo>
                  <a:pt x="39235" y="2710379"/>
                </a:lnTo>
                <a:cubicBezTo>
                  <a:pt x="769966" y="1128750"/>
                  <a:pt x="2686179" y="0"/>
                  <a:pt x="4935048" y="0"/>
                </a:cubicBezTo>
                <a:cubicBezTo>
                  <a:pt x="5025003" y="0"/>
                  <a:pt x="5114425" y="1806"/>
                  <a:pt x="5203260" y="5375"/>
                </a:cubicBezTo>
                <a:close/>
              </a:path>
            </a:pathLst>
          </a:custGeom>
          <a:noFill/>
          <a:ln w="6350">
            <a:gradFill>
              <a:gsLst>
                <a:gs pos="0">
                  <a:srgbClr val="FBF670">
                    <a:alpha val="50000"/>
                  </a:srgbClr>
                </a:gs>
                <a:gs pos="100000">
                  <a:srgbClr val="DEAE22">
                    <a:alpha val="40000"/>
                  </a:srgbClr>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3234728" y="4017031"/>
            <a:ext cx="5734262" cy="1015663"/>
          </a:xfrm>
          <a:prstGeom prst="rect">
            <a:avLst/>
          </a:prstGeom>
          <a:noFill/>
        </p:spPr>
        <p:txBody>
          <a:bodyPr wrap="none" rtlCol="0">
            <a:spAutoFit/>
          </a:bodyPr>
          <a:lstStyle/>
          <a:p>
            <a:r>
              <a:rPr lang="en-US" altLang="zh-CN" sz="6000" b="1" dirty="0" smtClean="0">
                <a:solidFill>
                  <a:srgbClr val="FBF670"/>
                </a:solidFill>
                <a:latin typeface="方正兰亭超细黑简体" panose="02000000000000000000" pitchFamily="2" charset="-122"/>
                <a:ea typeface="方正兰亭超细黑简体" panose="02000000000000000000" pitchFamily="2" charset="-122"/>
              </a:rPr>
              <a:t>THANK   YOU</a:t>
            </a:r>
            <a:endParaRPr lang="zh-CN" altLang="en-US" sz="6000" b="1" dirty="0">
              <a:solidFill>
                <a:srgbClr val="FBF670"/>
              </a:solidFill>
              <a:latin typeface="方正兰亭超细黑简体" panose="02000000000000000000" pitchFamily="2" charset="-122"/>
              <a:ea typeface="方正兰亭超细黑简体" panose="02000000000000000000" pitchFamily="2" charset="-122"/>
            </a:endParaRPr>
          </a:p>
        </p:txBody>
      </p:sp>
      <p:grpSp>
        <p:nvGrpSpPr>
          <p:cNvPr id="2" name="组合 1"/>
          <p:cNvGrpSpPr/>
          <p:nvPr/>
        </p:nvGrpSpPr>
        <p:grpSpPr>
          <a:xfrm>
            <a:off x="2998396" y="2637935"/>
            <a:ext cx="349715" cy="349715"/>
            <a:chOff x="2998396" y="2637935"/>
            <a:chExt cx="349715" cy="349715"/>
          </a:xfrm>
        </p:grpSpPr>
        <p:sp>
          <p:nvSpPr>
            <p:cNvPr id="7" name="椭圆 6"/>
            <p:cNvSpPr/>
            <p:nvPr/>
          </p:nvSpPr>
          <p:spPr>
            <a:xfrm>
              <a:off x="2998396" y="2637935"/>
              <a:ext cx="349715" cy="349715"/>
            </a:xfrm>
            <a:prstGeom prst="ellipse">
              <a:avLst/>
            </a:prstGeom>
            <a:noFill/>
            <a:ln w="34925">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a:spLocks noChangeAspect="1"/>
            </p:cNvSpPr>
            <p:nvPr/>
          </p:nvSpPr>
          <p:spPr>
            <a:xfrm>
              <a:off x="3083253" y="2722792"/>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1" presetClass="path" presetSubtype="0" accel="50000" decel="50000" fill="hold" nodeType="afterEffect">
                                  <p:stCondLst>
                                    <p:cond delay="0"/>
                                  </p:stCondLst>
                                  <p:childTnLst>
                                    <p:animMotion origin="layout" path="M 1.875E-6 -1.85185E-6 C 0.08997 -0.23727 0.27018 -0.30185 0.40208 -0.14375 C 0.53385 0.01435 0.5681 0.33611 0.47812 0.57315 C 0.38789 0.81088 0.20768 0.87408 0.07591 0.71597 C -0.05599 0.55787 -0.09011 0.2375 1.875E-6 -1.85185E-6 Z " pathEditMode="relative" rAng="18240000" ptsTypes="AAAAA">
                                      <p:cBhvr>
                                        <p:cTn id="23" dur="2000" fill="hold"/>
                                        <p:tgtEl>
                                          <p:spTgt spid="2"/>
                                        </p:tgtEl>
                                        <p:attrNameLst>
                                          <p:attrName>ppt_x</p:attrName>
                                          <p:attrName>ppt_y</p:attrName>
                                        </p:attrNameLst>
                                      </p:cBhvr>
                                      <p:rCtr x="23906" y="28634"/>
                                    </p:animMotion>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par>
                          <p:cTn id="28" fill="hold">
                            <p:stCondLst>
                              <p:cond delay="4500"/>
                            </p:stCondLst>
                            <p:childTnLst>
                              <p:par>
                                <p:cTn id="29" presetID="22" presetClass="entr" presetSubtype="2"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right)">
                                      <p:cBhvr>
                                        <p:cTn id="31" dur="500"/>
                                        <p:tgtEl>
                                          <p:spTgt spid="14"/>
                                        </p:tgtEl>
                                      </p:cBhvr>
                                    </p:animEffect>
                                  </p:childTnLst>
                                </p:cTn>
                              </p:par>
                            </p:childTnLst>
                          </p:cTn>
                        </p:par>
                        <p:par>
                          <p:cTn id="32" fill="hold">
                            <p:stCondLst>
                              <p:cond delay="5000"/>
                            </p:stCondLst>
                            <p:childTnLst>
                              <p:par>
                                <p:cTn id="33" presetID="16" presetClass="entr" presetSubtype="37"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outVertic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70" y="-12065"/>
            <a:ext cx="12214104" cy="6882067"/>
          </a:xfrm>
          <a:prstGeom prst="rect">
            <a:avLst/>
          </a:prstGeom>
        </p:spPr>
      </p:pic>
      <p:sp>
        <p:nvSpPr>
          <p:cNvPr id="4" name="矩形 3"/>
          <p:cNvSpPr/>
          <p:nvPr/>
        </p:nvSpPr>
        <p:spPr>
          <a:xfrm>
            <a:off x="2616591" y="-1125415"/>
            <a:ext cx="731520" cy="942535"/>
          </a:xfrm>
          <a:prstGeom prst="rect">
            <a:avLst/>
          </a:prstGeom>
          <a:gradFill flip="none" rotWithShape="1">
            <a:gsLst>
              <a:gs pos="0">
                <a:srgbClr val="FDFA75"/>
              </a:gs>
              <a:gs pos="100000">
                <a:srgbClr val="D79E1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348111" y="-1125416"/>
            <a:ext cx="731520" cy="942535"/>
          </a:xfrm>
          <a:prstGeom prst="rect">
            <a:avLst/>
          </a:prstGeom>
          <a:gradFill flip="none" rotWithShape="1">
            <a:gsLst>
              <a:gs pos="0">
                <a:srgbClr val="515151"/>
              </a:gs>
              <a:gs pos="100000">
                <a:srgbClr val="202020"/>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a:spLocks noChangeAspect="1"/>
          </p:cNvSpPr>
          <p:nvPr/>
        </p:nvSpPr>
        <p:spPr>
          <a:xfrm>
            <a:off x="-14068" y="-12959"/>
            <a:ext cx="6102008" cy="4143595"/>
          </a:xfrm>
          <a:custGeom>
            <a:avLst/>
            <a:gdLst>
              <a:gd name="connsiteX0" fmla="*/ 0 w 6102008"/>
              <a:gd name="connsiteY0" fmla="*/ 0 h 4143595"/>
              <a:gd name="connsiteX1" fmla="*/ 5954466 w 6102008"/>
              <a:gd name="connsiteY1" fmla="*/ 0 h 4143595"/>
              <a:gd name="connsiteX2" fmla="*/ 5958833 w 6102008"/>
              <a:gd name="connsiteY2" fmla="*/ 11932 h 4143595"/>
              <a:gd name="connsiteX3" fmla="*/ 6102008 w 6102008"/>
              <a:gd name="connsiteY3" fmla="*/ 958948 h 4143595"/>
              <a:gd name="connsiteX4" fmla="*/ 2917361 w 6102008"/>
              <a:gd name="connsiteY4" fmla="*/ 4143595 h 4143595"/>
              <a:gd name="connsiteX5" fmla="*/ 117084 w 6102008"/>
              <a:gd name="connsiteY5" fmla="*/ 2476940 h 4143595"/>
              <a:gd name="connsiteX6" fmla="*/ 0 w 6102008"/>
              <a:gd name="connsiteY6" fmla="*/ 2233889 h 414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02008" h="4143595">
                <a:moveTo>
                  <a:pt x="0" y="0"/>
                </a:moveTo>
                <a:lnTo>
                  <a:pt x="5954466" y="0"/>
                </a:lnTo>
                <a:lnTo>
                  <a:pt x="5958833" y="11932"/>
                </a:lnTo>
                <a:cubicBezTo>
                  <a:pt x="6051882" y="311094"/>
                  <a:pt x="6102008" y="629167"/>
                  <a:pt x="6102008" y="958948"/>
                </a:cubicBezTo>
                <a:cubicBezTo>
                  <a:pt x="6102008" y="2717780"/>
                  <a:pt x="4676193" y="4143595"/>
                  <a:pt x="2917361" y="4143595"/>
                </a:cubicBezTo>
                <a:cubicBezTo>
                  <a:pt x="1708164" y="4143595"/>
                  <a:pt x="656370" y="3469675"/>
                  <a:pt x="117084" y="2476940"/>
                </a:cubicBezTo>
                <a:lnTo>
                  <a:pt x="0" y="2233889"/>
                </a:lnTo>
                <a:close/>
              </a:path>
            </a:pathLst>
          </a:custGeom>
          <a:noFill/>
          <a:ln w="9525">
            <a:gradFill>
              <a:gsLst>
                <a:gs pos="0">
                  <a:srgbClr val="FBF670"/>
                </a:gs>
                <a:gs pos="100000">
                  <a:srgbClr val="DEAE22"/>
                </a:gs>
              </a:gsLst>
              <a:lin ang="7200000" scaled="0"/>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noChangeAspect="1"/>
          </p:cNvSpPr>
          <p:nvPr/>
        </p:nvSpPr>
        <p:spPr>
          <a:xfrm>
            <a:off x="3925912" y="1298339"/>
            <a:ext cx="6484179" cy="6484179"/>
          </a:xfrm>
          <a:prstGeom prst="ellipse">
            <a:avLst/>
          </a:prstGeom>
          <a:noFill/>
          <a:ln w="9525">
            <a:gradFill>
              <a:gsLst>
                <a:gs pos="0">
                  <a:srgbClr val="FBF670">
                    <a:alpha val="80000"/>
                  </a:srgbClr>
                </a:gs>
                <a:gs pos="100000">
                  <a:srgbClr val="DEAE22">
                    <a:alpha val="80000"/>
                  </a:srgbClr>
                </a:gs>
              </a:gsLst>
              <a:lin ang="72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a:off x="2715065" y="-558596"/>
            <a:ext cx="0" cy="23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2554276" y="1784252"/>
            <a:ext cx="349715" cy="349715"/>
            <a:chOff x="2554276" y="1784252"/>
            <a:chExt cx="349715" cy="349715"/>
          </a:xfrm>
        </p:grpSpPr>
        <p:sp>
          <p:nvSpPr>
            <p:cNvPr id="25" name="椭圆 24"/>
            <p:cNvSpPr/>
            <p:nvPr/>
          </p:nvSpPr>
          <p:spPr>
            <a:xfrm>
              <a:off x="2554276" y="1784252"/>
              <a:ext cx="349715" cy="349715"/>
            </a:xfrm>
            <a:prstGeom prst="ellipse">
              <a:avLst/>
            </a:prstGeom>
            <a:noFill/>
            <a:ln w="34925">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2639133" y="1869109"/>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文本框 32"/>
          <p:cNvSpPr txBox="1"/>
          <p:nvPr/>
        </p:nvSpPr>
        <p:spPr>
          <a:xfrm>
            <a:off x="623647" y="2225339"/>
            <a:ext cx="4211320" cy="768350"/>
          </a:xfrm>
          <a:prstGeom prst="rect">
            <a:avLst/>
          </a:prstGeom>
          <a:noFill/>
          <a:effectLst/>
        </p:spPr>
        <p:txBody>
          <a:bodyPr wrap="none" rtlCol="0">
            <a:spAutoFit/>
            <a:scene3d>
              <a:camera prst="orthographicFront"/>
              <a:lightRig rig="soft" dir="t">
                <a:rot lat="0" lon="0" rev="15600000"/>
              </a:lightRig>
            </a:scene3d>
            <a:sp3d extrusionH="57150" prstMaterial="softEdge">
              <a:bevelT w="25400" h="38100"/>
            </a:sp3d>
          </a:bodyPr>
          <a:lstStyle/>
          <a:p>
            <a:r>
              <a:rPr lang="en-US" altLang="zh-CN" sz="4400" b="1" dirty="0" smtClean="0">
                <a:solidFill>
                  <a:schemeClr val="accent4"/>
                </a:solidFill>
                <a:effectLst/>
                <a:latin typeface="方正姚体" panose="02010601030101010101" pitchFamily="2" charset="-122"/>
                <a:ea typeface="方正姚体" panose="02010601030101010101" pitchFamily="2" charset="-122"/>
              </a:rPr>
              <a:t>  </a:t>
            </a:r>
            <a:r>
              <a:rPr lang="en-US" sz="4400" b="1" dirty="0" smtClean="0">
                <a:solidFill>
                  <a:schemeClr val="accent4"/>
                </a:solidFill>
                <a:effectLst/>
                <a:latin typeface="方正姚体" panose="02010601030101010101" pitchFamily="2" charset="-122"/>
                <a:ea typeface="方正姚体" panose="02010601030101010101" pitchFamily="2" charset="-122"/>
              </a:rPr>
              <a:t>ERP</a:t>
            </a:r>
            <a:r>
              <a:rPr lang="zh-CN" altLang="en-US" sz="4400" b="1" dirty="0" smtClean="0">
                <a:solidFill>
                  <a:schemeClr val="accent4"/>
                </a:solidFill>
                <a:effectLst/>
                <a:latin typeface="方正姚体" panose="02010601030101010101" pitchFamily="2" charset="-122"/>
                <a:ea typeface="方正姚体" panose="02010601030101010101" pitchFamily="2" charset="-122"/>
              </a:rPr>
              <a:t>协会宣讲会</a:t>
            </a:r>
          </a:p>
        </p:txBody>
      </p:sp>
      <p:sp>
        <p:nvSpPr>
          <p:cNvPr id="34" name="文本框 33"/>
          <p:cNvSpPr txBox="1"/>
          <p:nvPr/>
        </p:nvSpPr>
        <p:spPr>
          <a:xfrm>
            <a:off x="6760757" y="2693325"/>
            <a:ext cx="1816100" cy="583565"/>
          </a:xfrm>
          <a:prstGeom prst="rect">
            <a:avLst/>
          </a:prstGeom>
          <a:noFill/>
        </p:spPr>
        <p:txBody>
          <a:bodyPr wrap="none" rtlCol="0">
            <a:spAutoFit/>
          </a:bodyPr>
          <a:lstStyle/>
          <a:p>
            <a:r>
              <a:rPr lang="zh-CN" altLang="en-US" sz="3200" b="1" dirty="0" smtClean="0">
                <a:gradFill>
                  <a:gsLst>
                    <a:gs pos="0">
                      <a:srgbClr val="FDFA75"/>
                    </a:gs>
                    <a:gs pos="100000">
                      <a:srgbClr val="D79E11"/>
                    </a:gs>
                  </a:gsLst>
                  <a:lin ang="2700000" scaled="1"/>
                </a:gradFill>
                <a:latin typeface="微软雅黑" panose="020B0503020204020204" pitchFamily="34" charset="-122"/>
                <a:ea typeface="方正兰亭超细黑简体" panose="02000000000000000000" pitchFamily="2" charset="-122"/>
                <a:cs typeface="Kartika" panose="02020503030404060203" pitchFamily="18" charset="0"/>
              </a:rPr>
              <a:t>协会介绍</a:t>
            </a:r>
          </a:p>
        </p:txBody>
      </p:sp>
      <p:sp>
        <p:nvSpPr>
          <p:cNvPr id="35" name="文本框 34"/>
          <p:cNvSpPr txBox="1"/>
          <p:nvPr/>
        </p:nvSpPr>
        <p:spPr>
          <a:xfrm>
            <a:off x="6760845" y="4088130"/>
            <a:ext cx="1841500" cy="584775"/>
          </a:xfrm>
          <a:prstGeom prst="rect">
            <a:avLst/>
          </a:prstGeom>
          <a:noFill/>
        </p:spPr>
        <p:txBody>
          <a:bodyPr wrap="square" rtlCol="0">
            <a:spAutoFit/>
          </a:bodyPr>
          <a:lstStyle/>
          <a:p>
            <a:r>
              <a:rPr lang="zh-CN" altLang="en-US" sz="3200" b="1" dirty="0">
                <a:gradFill>
                  <a:gsLst>
                    <a:gs pos="0">
                      <a:srgbClr val="FDFA75"/>
                    </a:gs>
                    <a:gs pos="100000">
                      <a:srgbClr val="D79E11"/>
                    </a:gs>
                  </a:gsLst>
                  <a:lin ang="2700000" scaled="1"/>
                </a:gradFill>
                <a:latin typeface="微软雅黑" panose="020B0503020204020204" pitchFamily="34" charset="-122"/>
                <a:ea typeface="方正兰亭超细黑简体" panose="02000000000000000000" pitchFamily="2" charset="-122"/>
                <a:cs typeface="Kartika" panose="02020503030404060203" pitchFamily="18" charset="0"/>
              </a:rPr>
              <a:t>会员招募</a:t>
            </a:r>
          </a:p>
        </p:txBody>
      </p:sp>
      <p:sp>
        <p:nvSpPr>
          <p:cNvPr id="36" name="文本框 35"/>
          <p:cNvSpPr txBox="1"/>
          <p:nvPr/>
        </p:nvSpPr>
        <p:spPr>
          <a:xfrm>
            <a:off x="6760665" y="3390262"/>
            <a:ext cx="1832553" cy="584775"/>
          </a:xfrm>
          <a:prstGeom prst="rect">
            <a:avLst/>
          </a:prstGeom>
          <a:noFill/>
        </p:spPr>
        <p:txBody>
          <a:bodyPr wrap="none" rtlCol="0">
            <a:spAutoFit/>
          </a:bodyPr>
          <a:lstStyle/>
          <a:p>
            <a:r>
              <a:rPr lang="zh-CN" altLang="en-US" sz="3200" b="1" dirty="0" smtClean="0">
                <a:gradFill>
                  <a:gsLst>
                    <a:gs pos="0">
                      <a:srgbClr val="FDFA75"/>
                    </a:gs>
                    <a:gs pos="100000">
                      <a:srgbClr val="D79E11"/>
                    </a:gs>
                  </a:gsLst>
                  <a:lin ang="2700000" scaled="1"/>
                </a:gradFill>
                <a:latin typeface="微软雅黑" panose="020B0503020204020204" pitchFamily="34" charset="-122"/>
                <a:ea typeface="方正兰亭超细黑简体" panose="02000000000000000000" pitchFamily="2" charset="-122"/>
                <a:cs typeface="Kartika" panose="02020503030404060203" pitchFamily="18" charset="0"/>
              </a:rPr>
              <a:t>赛事介绍</a:t>
            </a:r>
            <a:endParaRPr lang="zh-CN" altLang="en-US" sz="3200" b="1" dirty="0">
              <a:gradFill>
                <a:gsLst>
                  <a:gs pos="0">
                    <a:srgbClr val="FDFA75"/>
                  </a:gs>
                  <a:gs pos="100000">
                    <a:srgbClr val="D79E11"/>
                  </a:gs>
                </a:gsLst>
                <a:lin ang="2700000" scaled="1"/>
              </a:gradFill>
              <a:latin typeface="微软雅黑" panose="020B0503020204020204" pitchFamily="34" charset="-122"/>
              <a:ea typeface="方正兰亭超细黑简体" panose="02000000000000000000" pitchFamily="2" charset="-122"/>
              <a:cs typeface="Kartika" panose="02020503030404060203" pitchFamily="18" charset="0"/>
            </a:endParaRPr>
          </a:p>
        </p:txBody>
      </p:sp>
      <p:sp>
        <p:nvSpPr>
          <p:cNvPr id="38" name="椭圆 37"/>
          <p:cNvSpPr>
            <a:spLocks noChangeAspect="1"/>
          </p:cNvSpPr>
          <p:nvPr/>
        </p:nvSpPr>
        <p:spPr>
          <a:xfrm>
            <a:off x="6271801" y="2813540"/>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a:spLocks noChangeAspect="1"/>
          </p:cNvSpPr>
          <p:nvPr/>
        </p:nvSpPr>
        <p:spPr>
          <a:xfrm>
            <a:off x="6271801" y="3518031"/>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a:spLocks noChangeAspect="1"/>
          </p:cNvSpPr>
          <p:nvPr/>
        </p:nvSpPr>
        <p:spPr>
          <a:xfrm>
            <a:off x="6271801" y="4289789"/>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heel(1)">
                                      <p:cBhvr>
                                        <p:cTn id="16" dur="2000"/>
                                        <p:tgtEl>
                                          <p:spTgt spid="19"/>
                                        </p:tgtEl>
                                      </p:cBhvr>
                                    </p:animEffect>
                                  </p:childTnLst>
                                </p:cTn>
                              </p:par>
                            </p:childTnLst>
                          </p:cTn>
                        </p:par>
                        <p:par>
                          <p:cTn id="17" fill="hold">
                            <p:stCondLst>
                              <p:cond delay="3000"/>
                            </p:stCondLst>
                            <p:childTnLst>
                              <p:par>
                                <p:cTn id="18" presetID="16" presetClass="entr" presetSubtype="37"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barn(outVertical)">
                                      <p:cBhvr>
                                        <p:cTn id="20" dur="500"/>
                                        <p:tgtEl>
                                          <p:spTgt spid="33"/>
                                        </p:tgtEl>
                                      </p:cBhvr>
                                    </p:animEffect>
                                  </p:childTnLst>
                                </p:cTn>
                              </p:par>
                            </p:childTnLst>
                          </p:cTn>
                        </p:par>
                        <p:par>
                          <p:cTn id="21" fill="hold">
                            <p:stCondLst>
                              <p:cond delay="3500"/>
                            </p:stCondLst>
                            <p:childTnLst>
                              <p:par>
                                <p:cTn id="22" presetID="21" presetClass="entr" presetSubtype="1"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heel(1)">
                                      <p:cBhvr>
                                        <p:cTn id="24" dur="2000"/>
                                        <p:tgtEl>
                                          <p:spTgt spid="14"/>
                                        </p:tgtEl>
                                      </p:cBhvr>
                                    </p:animEffect>
                                  </p:childTnLst>
                                </p:cTn>
                              </p:par>
                            </p:childTnLst>
                          </p:cTn>
                        </p:par>
                        <p:par>
                          <p:cTn id="25" fill="hold">
                            <p:stCondLst>
                              <p:cond delay="5500"/>
                            </p:stCondLst>
                            <p:childTnLst>
                              <p:par>
                                <p:cTn id="26" presetID="2" presetClass="entr" presetSubtype="8"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additive="base">
                                        <p:cTn id="28" dur="500" fill="hold"/>
                                        <p:tgtEl>
                                          <p:spTgt spid="38"/>
                                        </p:tgtEl>
                                        <p:attrNameLst>
                                          <p:attrName>ppt_x</p:attrName>
                                        </p:attrNameLst>
                                      </p:cBhvr>
                                      <p:tavLst>
                                        <p:tav tm="0">
                                          <p:val>
                                            <p:strVal val="0-#ppt_w/2"/>
                                          </p:val>
                                        </p:tav>
                                        <p:tav tm="100000">
                                          <p:val>
                                            <p:strVal val="#ppt_x"/>
                                          </p:val>
                                        </p:tav>
                                      </p:tavLst>
                                    </p:anim>
                                    <p:anim calcmode="lin" valueType="num">
                                      <p:cBhvr additive="base">
                                        <p:cTn id="29" dur="500" fill="hold"/>
                                        <p:tgtEl>
                                          <p:spTgt spid="38"/>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additive="base">
                                        <p:cTn id="32" dur="500" fill="hold"/>
                                        <p:tgtEl>
                                          <p:spTgt spid="34"/>
                                        </p:tgtEl>
                                        <p:attrNameLst>
                                          <p:attrName>ppt_x</p:attrName>
                                        </p:attrNameLst>
                                      </p:cBhvr>
                                      <p:tavLst>
                                        <p:tav tm="0">
                                          <p:val>
                                            <p:strVal val="1+#ppt_w/2"/>
                                          </p:val>
                                        </p:tav>
                                        <p:tav tm="100000">
                                          <p:val>
                                            <p:strVal val="#ppt_x"/>
                                          </p:val>
                                        </p:tav>
                                      </p:tavLst>
                                    </p:anim>
                                    <p:anim calcmode="lin" valueType="num">
                                      <p:cBhvr additive="base">
                                        <p:cTn id="33" dur="500" fill="hold"/>
                                        <p:tgtEl>
                                          <p:spTgt spid="34"/>
                                        </p:tgtEl>
                                        <p:attrNameLst>
                                          <p:attrName>ppt_y</p:attrName>
                                        </p:attrNameLst>
                                      </p:cBhvr>
                                      <p:tavLst>
                                        <p:tav tm="0">
                                          <p:val>
                                            <p:strVal val="#ppt_y"/>
                                          </p:val>
                                        </p:tav>
                                        <p:tav tm="100000">
                                          <p:val>
                                            <p:strVal val="#ppt_y"/>
                                          </p:val>
                                        </p:tav>
                                      </p:tavLst>
                                    </p:anim>
                                  </p:childTnLst>
                                </p:cTn>
                              </p:par>
                            </p:childTnLst>
                          </p:cTn>
                        </p:par>
                        <p:par>
                          <p:cTn id="34" fill="hold">
                            <p:stCondLst>
                              <p:cond delay="6000"/>
                            </p:stCondLst>
                            <p:childTnLst>
                              <p:par>
                                <p:cTn id="35" presetID="2" presetClass="entr" presetSubtype="8"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additive="base">
                                        <p:cTn id="37" dur="500" fill="hold"/>
                                        <p:tgtEl>
                                          <p:spTgt spid="39"/>
                                        </p:tgtEl>
                                        <p:attrNameLst>
                                          <p:attrName>ppt_x</p:attrName>
                                        </p:attrNameLst>
                                      </p:cBhvr>
                                      <p:tavLst>
                                        <p:tav tm="0">
                                          <p:val>
                                            <p:strVal val="0-#ppt_w/2"/>
                                          </p:val>
                                        </p:tav>
                                        <p:tav tm="100000">
                                          <p:val>
                                            <p:strVal val="#ppt_x"/>
                                          </p:val>
                                        </p:tav>
                                      </p:tavLst>
                                    </p:anim>
                                    <p:anim calcmode="lin" valueType="num">
                                      <p:cBhvr additive="base">
                                        <p:cTn id="38" dur="500" fill="hold"/>
                                        <p:tgtEl>
                                          <p:spTgt spid="39"/>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500" fill="hold"/>
                                        <p:tgtEl>
                                          <p:spTgt spid="36"/>
                                        </p:tgtEl>
                                        <p:attrNameLst>
                                          <p:attrName>ppt_x</p:attrName>
                                        </p:attrNameLst>
                                      </p:cBhvr>
                                      <p:tavLst>
                                        <p:tav tm="0">
                                          <p:val>
                                            <p:strVal val="1+#ppt_w/2"/>
                                          </p:val>
                                        </p:tav>
                                        <p:tav tm="100000">
                                          <p:val>
                                            <p:strVal val="#ppt_x"/>
                                          </p:val>
                                        </p:tav>
                                      </p:tavLst>
                                    </p:anim>
                                    <p:anim calcmode="lin" valueType="num">
                                      <p:cBhvr additive="base">
                                        <p:cTn id="42" dur="500" fill="hold"/>
                                        <p:tgtEl>
                                          <p:spTgt spid="36"/>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additive="base">
                                        <p:cTn id="45" dur="500" fill="hold"/>
                                        <p:tgtEl>
                                          <p:spTgt spid="35"/>
                                        </p:tgtEl>
                                        <p:attrNameLst>
                                          <p:attrName>ppt_x</p:attrName>
                                        </p:attrNameLst>
                                      </p:cBhvr>
                                      <p:tavLst>
                                        <p:tav tm="0">
                                          <p:val>
                                            <p:strVal val="1+#ppt_w/2"/>
                                          </p:val>
                                        </p:tav>
                                        <p:tav tm="100000">
                                          <p:val>
                                            <p:strVal val="#ppt_x"/>
                                          </p:val>
                                        </p:tav>
                                      </p:tavLst>
                                    </p:anim>
                                    <p:anim calcmode="lin" valueType="num">
                                      <p:cBhvr additive="base">
                                        <p:cTn id="46" dur="500" fill="hold"/>
                                        <p:tgtEl>
                                          <p:spTgt spid="35"/>
                                        </p:tgtEl>
                                        <p:attrNameLst>
                                          <p:attrName>ppt_y</p:attrName>
                                        </p:attrNameLst>
                                      </p:cBhvr>
                                      <p:tavLst>
                                        <p:tav tm="0">
                                          <p:val>
                                            <p:strVal val="#ppt_y"/>
                                          </p:val>
                                        </p:tav>
                                        <p:tav tm="100000">
                                          <p:val>
                                            <p:strVal val="#ppt_y"/>
                                          </p:val>
                                        </p:tav>
                                      </p:tavLst>
                                    </p:anim>
                                  </p:childTnLst>
                                </p:cTn>
                              </p:par>
                            </p:childTnLst>
                          </p:cTn>
                        </p:par>
                        <p:par>
                          <p:cTn id="47" fill="hold">
                            <p:stCondLst>
                              <p:cond delay="6500"/>
                            </p:stCondLst>
                            <p:childTnLst>
                              <p:par>
                                <p:cTn id="48" presetID="2" presetClass="entr" presetSubtype="8"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500" fill="hold"/>
                                        <p:tgtEl>
                                          <p:spTgt spid="6"/>
                                        </p:tgtEl>
                                        <p:attrNameLst>
                                          <p:attrName>ppt_x</p:attrName>
                                        </p:attrNameLst>
                                      </p:cBhvr>
                                      <p:tavLst>
                                        <p:tav tm="0">
                                          <p:val>
                                            <p:strVal val="0-#ppt_w/2"/>
                                          </p:val>
                                        </p:tav>
                                        <p:tav tm="100000">
                                          <p:val>
                                            <p:strVal val="#ppt_x"/>
                                          </p:val>
                                        </p:tav>
                                      </p:tavLst>
                                    </p:anim>
                                    <p:anim calcmode="lin" valueType="num">
                                      <p:cBhvr additive="base">
                                        <p:cTn id="51"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4" grpId="0" animBg="1"/>
      <p:bldP spid="33" grpId="0" bldLvl="0" animBg="1"/>
      <p:bldP spid="34" grpId="0"/>
      <p:bldP spid="35" grpId="0"/>
      <p:bldP spid="36" grpId="0"/>
      <p:bldP spid="38" grpId="0" bldLvl="0" animBg="1"/>
      <p:bldP spid="39" grpId="0" bldLvl="0" animBg="1"/>
      <p:bldP spid="6"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1" y="-10796"/>
            <a:ext cx="12192001" cy="6879771"/>
          </a:xfrm>
          <a:prstGeom prst="rect">
            <a:avLst/>
          </a:prstGeom>
        </p:spPr>
      </p:pic>
      <p:sp>
        <p:nvSpPr>
          <p:cNvPr id="4" name="矩形 3"/>
          <p:cNvSpPr/>
          <p:nvPr/>
        </p:nvSpPr>
        <p:spPr>
          <a:xfrm>
            <a:off x="2616591" y="-1125415"/>
            <a:ext cx="731520" cy="942535"/>
          </a:xfrm>
          <a:prstGeom prst="rect">
            <a:avLst/>
          </a:prstGeom>
          <a:gradFill flip="none" rotWithShape="1">
            <a:gsLst>
              <a:gs pos="0">
                <a:srgbClr val="FDFA75"/>
              </a:gs>
              <a:gs pos="100000">
                <a:srgbClr val="D79E1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348111" y="-1125416"/>
            <a:ext cx="731520" cy="942535"/>
          </a:xfrm>
          <a:prstGeom prst="rect">
            <a:avLst/>
          </a:prstGeom>
          <a:gradFill flip="none" rotWithShape="1">
            <a:gsLst>
              <a:gs pos="0">
                <a:srgbClr val="515151"/>
              </a:gs>
              <a:gs pos="100000">
                <a:srgbClr val="202020"/>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7440894" y="2560716"/>
            <a:ext cx="3148619" cy="769441"/>
          </a:xfrm>
          <a:prstGeom prst="rect">
            <a:avLst/>
          </a:prstGeom>
          <a:noFill/>
          <a:effectLst/>
        </p:spPr>
        <p:txBody>
          <a:bodyPr wrap="none" rtlCol="0">
            <a:spAutoFit/>
          </a:bodyPr>
          <a:lstStyle/>
          <a:p>
            <a:r>
              <a:rPr lang="en-US" altLang="zh-CN" sz="4400" b="1" dirty="0" smtClean="0">
                <a:gradFill>
                  <a:gsLst>
                    <a:gs pos="0">
                      <a:srgbClr val="FDFA75"/>
                    </a:gs>
                    <a:gs pos="100000">
                      <a:srgbClr val="D79E11"/>
                    </a:gs>
                  </a:gsLst>
                  <a:lin ang="2700000" scaled="1"/>
                </a:gradFill>
                <a:latin typeface="方正兰亭超细黑简体" panose="02000000000000000000" pitchFamily="2" charset="-122"/>
                <a:ea typeface="方正兰亭超细黑简体" panose="02000000000000000000" pitchFamily="2" charset="-122"/>
              </a:rPr>
              <a:t>PART   01</a:t>
            </a:r>
            <a:endParaRPr lang="en-US" altLang="zh-CN" sz="3600" b="1" dirty="0" smtClean="0">
              <a:gradFill>
                <a:gsLst>
                  <a:gs pos="0">
                    <a:srgbClr val="FDFA75"/>
                  </a:gs>
                  <a:gs pos="100000">
                    <a:srgbClr val="D79E11"/>
                  </a:gs>
                </a:gsLst>
                <a:lin ang="2700000" scaled="1"/>
              </a:gradFill>
              <a:latin typeface="方正兰亭超细黑简体" panose="02000000000000000000" pitchFamily="2" charset="-122"/>
              <a:ea typeface="方正兰亭超细黑简体" panose="02000000000000000000" pitchFamily="2" charset="-122"/>
            </a:endParaRPr>
          </a:p>
        </p:txBody>
      </p:sp>
      <p:sp>
        <p:nvSpPr>
          <p:cNvPr id="20" name="椭圆 19"/>
          <p:cNvSpPr/>
          <p:nvPr/>
        </p:nvSpPr>
        <p:spPr>
          <a:xfrm rot="5400000" flipH="1">
            <a:off x="2082887" y="1565862"/>
            <a:ext cx="3727385" cy="3727385"/>
          </a:xfrm>
          <a:prstGeom prst="ellipse">
            <a:avLst/>
          </a:prstGeom>
          <a:noFill/>
          <a:ln>
            <a:gradFill>
              <a:gsLst>
                <a:gs pos="0">
                  <a:srgbClr val="FBF670"/>
                </a:gs>
                <a:gs pos="100000">
                  <a:srgbClr val="DEAE22"/>
                </a:gs>
              </a:gsLst>
              <a:lin ang="540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6266065" y="3976917"/>
            <a:ext cx="5497195" cy="645160"/>
          </a:xfrm>
          <a:prstGeom prst="rect">
            <a:avLst/>
          </a:prstGeom>
          <a:noFill/>
          <a:effectLst/>
        </p:spPr>
        <p:txBody>
          <a:bodyPr wrap="none" rtlCol="0">
            <a:spAutoFit/>
            <a:scene3d>
              <a:camera prst="orthographicFront"/>
              <a:lightRig rig="soft" dir="t">
                <a:rot lat="0" lon="0" rev="15600000"/>
              </a:lightRig>
            </a:scene3d>
            <a:sp3d extrusionH="57150" prstMaterial="softEdge">
              <a:bevelT w="25400" h="38100"/>
            </a:sp3d>
          </a:bodyPr>
          <a:lstStyle/>
          <a:p>
            <a:r>
              <a:rPr lang="zh-CN" altLang="en-US" sz="3600" b="1" dirty="0" smtClean="0">
                <a:solidFill>
                  <a:schemeClr val="accent4"/>
                </a:solidFill>
                <a:effectLst/>
              </a:rPr>
              <a:t>湖北经济协会</a:t>
            </a:r>
            <a:r>
              <a:rPr lang="en-US" sz="3600" b="1" dirty="0" smtClean="0">
                <a:solidFill>
                  <a:schemeClr val="accent4"/>
                </a:solidFill>
                <a:effectLst/>
              </a:rPr>
              <a:t>ERP</a:t>
            </a:r>
            <a:r>
              <a:rPr lang="zh-CN" altLang="en-US" sz="3600" b="1" dirty="0" smtClean="0">
                <a:solidFill>
                  <a:schemeClr val="accent4"/>
                </a:solidFill>
                <a:effectLst/>
              </a:rPr>
              <a:t>协会介绍</a:t>
            </a:r>
            <a:endParaRPr lang="zh-CN" altLang="en-US" sz="3600" b="1" dirty="0" smtClean="0">
              <a:solidFill>
                <a:schemeClr val="accent4"/>
              </a:solidFill>
              <a:effectLst/>
              <a:latin typeface="方正兰亭超细黑简体" panose="02000000000000000000" pitchFamily="2" charset="-122"/>
              <a:ea typeface="方正兰亭超细黑简体" panose="02000000000000000000" pitchFamily="2" charset="-122"/>
            </a:endParaRPr>
          </a:p>
        </p:txBody>
      </p:sp>
      <p:cxnSp>
        <p:nvCxnSpPr>
          <p:cNvPr id="44" name="直接连接符 43"/>
          <p:cNvCxnSpPr/>
          <p:nvPr/>
        </p:nvCxnSpPr>
        <p:spPr>
          <a:xfrm rot="5400000">
            <a:off x="8196000" y="-558189"/>
            <a:ext cx="0" cy="7992000"/>
          </a:xfrm>
          <a:prstGeom prst="line">
            <a:avLst/>
          </a:prstGeom>
          <a:ln w="12700">
            <a:gradFill>
              <a:gsLst>
                <a:gs pos="0">
                  <a:srgbClr val="FBF670"/>
                </a:gs>
                <a:gs pos="100000">
                  <a:srgbClr val="DEAE22"/>
                </a:gs>
              </a:gsLst>
              <a:lin ang="5400000" scaled="1"/>
            </a:gradFill>
            <a:prstDash val="solid"/>
          </a:ln>
        </p:spPr>
        <p:style>
          <a:lnRef idx="1">
            <a:schemeClr val="accent1"/>
          </a:lnRef>
          <a:fillRef idx="0">
            <a:schemeClr val="accent1"/>
          </a:fillRef>
          <a:effectRef idx="0">
            <a:schemeClr val="accent1"/>
          </a:effectRef>
          <a:fontRef idx="minor">
            <a:schemeClr val="tx1"/>
          </a:fontRef>
        </p:style>
      </p:cxnSp>
      <p:sp>
        <p:nvSpPr>
          <p:cNvPr id="12" name="任意多边形 11"/>
          <p:cNvSpPr/>
          <p:nvPr/>
        </p:nvSpPr>
        <p:spPr>
          <a:xfrm rot="5400000" flipH="1">
            <a:off x="-259483" y="500839"/>
            <a:ext cx="6316710" cy="5822798"/>
          </a:xfrm>
          <a:custGeom>
            <a:avLst/>
            <a:gdLst>
              <a:gd name="connsiteX0" fmla="*/ 6316710 w 6316710"/>
              <a:gd name="connsiteY0" fmla="*/ 3158355 h 5822798"/>
              <a:gd name="connsiteX1" fmla="*/ 3158355 w 6316710"/>
              <a:gd name="connsiteY1" fmla="*/ 0 h 5822798"/>
              <a:gd name="connsiteX2" fmla="*/ 0 w 6316710"/>
              <a:gd name="connsiteY2" fmla="*/ 3158355 h 5822798"/>
              <a:gd name="connsiteX3" fmla="*/ 1392489 w 6316710"/>
              <a:gd name="connsiteY3" fmla="*/ 5777313 h 5822798"/>
              <a:gd name="connsiteX4" fmla="*/ 1467360 w 6316710"/>
              <a:gd name="connsiteY4" fmla="*/ 5822798 h 5822798"/>
              <a:gd name="connsiteX5" fmla="*/ 4849350 w 6316710"/>
              <a:gd name="connsiteY5" fmla="*/ 5822798 h 5822798"/>
              <a:gd name="connsiteX6" fmla="*/ 4924221 w 6316710"/>
              <a:gd name="connsiteY6" fmla="*/ 5777313 h 5822798"/>
              <a:gd name="connsiteX7" fmla="*/ 6316710 w 6316710"/>
              <a:gd name="connsiteY7" fmla="*/ 3158355 h 5822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6710" h="5822798">
                <a:moveTo>
                  <a:pt x="6316710" y="3158355"/>
                </a:moveTo>
                <a:cubicBezTo>
                  <a:pt x="6316710" y="1414044"/>
                  <a:pt x="4902666" y="0"/>
                  <a:pt x="3158355" y="0"/>
                </a:cubicBezTo>
                <a:cubicBezTo>
                  <a:pt x="1414044" y="0"/>
                  <a:pt x="0" y="1414044"/>
                  <a:pt x="0" y="3158355"/>
                </a:cubicBezTo>
                <a:cubicBezTo>
                  <a:pt x="0" y="4248549"/>
                  <a:pt x="552361" y="5209733"/>
                  <a:pt x="1392489" y="5777313"/>
                </a:cubicBezTo>
                <a:lnTo>
                  <a:pt x="1467360" y="5822798"/>
                </a:lnTo>
                <a:lnTo>
                  <a:pt x="4849350" y="5822798"/>
                </a:lnTo>
                <a:lnTo>
                  <a:pt x="4924221" y="5777313"/>
                </a:lnTo>
                <a:cubicBezTo>
                  <a:pt x="5764349" y="5209733"/>
                  <a:pt x="6316710" y="4248549"/>
                  <a:pt x="6316710" y="3158355"/>
                </a:cubicBezTo>
                <a:close/>
              </a:path>
            </a:pathLst>
          </a:custGeom>
          <a:noFill/>
          <a:ln>
            <a:gradFill>
              <a:gsLst>
                <a:gs pos="0">
                  <a:srgbClr val="FBF670">
                    <a:alpha val="80000"/>
                  </a:srgbClr>
                </a:gs>
                <a:gs pos="100000">
                  <a:srgbClr val="DEAE22">
                    <a:alpha val="80000"/>
                  </a:srgbClr>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6" name="图片 5" descr="黄"/>
          <p:cNvPicPr>
            <a:picLocks noChangeAspect="1"/>
          </p:cNvPicPr>
          <p:nvPr/>
        </p:nvPicPr>
        <p:blipFill>
          <a:blip r:embed="rId4"/>
          <a:stretch>
            <a:fillRect/>
          </a:stretch>
        </p:blipFill>
        <p:spPr>
          <a:xfrm>
            <a:off x="1668145" y="2261235"/>
            <a:ext cx="3623310" cy="2561590"/>
          </a:xfrm>
          <a:prstGeom prst="rect">
            <a:avLst/>
          </a:prstGeom>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left)">
                                      <p:cBhvr>
                                        <p:cTn id="16" dur="500"/>
                                        <p:tgtEl>
                                          <p:spTgt spid="44"/>
                                        </p:tgtEl>
                                      </p:cBhvr>
                                    </p:animEffect>
                                  </p:childTnLst>
                                </p:cTn>
                              </p:par>
                            </p:childTnLst>
                          </p:cTn>
                        </p:par>
                        <p:par>
                          <p:cTn id="17" fill="hold">
                            <p:stCondLst>
                              <p:cond delay="1000"/>
                            </p:stCondLst>
                            <p:childTnLst>
                              <p:par>
                                <p:cTn id="18" presetID="47"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P spid="28" grpId="0" bldLvl="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6" y="-13529"/>
            <a:ext cx="12201331" cy="6879772"/>
          </a:xfrm>
          <a:prstGeom prst="rect">
            <a:avLst/>
          </a:prstGeom>
        </p:spPr>
      </p:pic>
      <p:sp>
        <p:nvSpPr>
          <p:cNvPr id="4" name="矩形 3"/>
          <p:cNvSpPr/>
          <p:nvPr/>
        </p:nvSpPr>
        <p:spPr>
          <a:xfrm>
            <a:off x="2616591" y="-1125415"/>
            <a:ext cx="731520" cy="942535"/>
          </a:xfrm>
          <a:prstGeom prst="rect">
            <a:avLst/>
          </a:prstGeom>
          <a:gradFill flip="none" rotWithShape="1">
            <a:gsLst>
              <a:gs pos="0">
                <a:srgbClr val="FDFA75"/>
              </a:gs>
              <a:gs pos="100000">
                <a:srgbClr val="D79E1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348111" y="-1125416"/>
            <a:ext cx="731520" cy="942535"/>
          </a:xfrm>
          <a:prstGeom prst="rect">
            <a:avLst/>
          </a:prstGeom>
          <a:gradFill flip="none" rotWithShape="1">
            <a:gsLst>
              <a:gs pos="0">
                <a:srgbClr val="515151"/>
              </a:gs>
              <a:gs pos="100000">
                <a:srgbClr val="202020"/>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a:spLocks noChangeAspect="1"/>
          </p:cNvSpPr>
          <p:nvPr/>
        </p:nvSpPr>
        <p:spPr>
          <a:xfrm>
            <a:off x="9903199" y="2288801"/>
            <a:ext cx="2288801" cy="2288801"/>
          </a:xfrm>
          <a:prstGeom prst="rect">
            <a:avLst/>
          </a:prstGeom>
          <a:blipFill>
            <a:blip r:embed="rId4"/>
            <a:stretch>
              <a:fillRect/>
            </a:stretch>
          </a:blipFill>
          <a:ln w="22225">
            <a:solidFill>
              <a:srgbClr val="464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a:spLocks noChangeAspect="1"/>
          </p:cNvSpPr>
          <p:nvPr/>
        </p:nvSpPr>
        <p:spPr>
          <a:xfrm>
            <a:off x="9903199" y="4577602"/>
            <a:ext cx="2288801" cy="2288801"/>
          </a:xfrm>
          <a:prstGeom prst="rect">
            <a:avLst/>
          </a:prstGeom>
          <a:blipFill>
            <a:blip r:embed="rId5"/>
            <a:stretch>
              <a:fillRect/>
            </a:stretch>
          </a:blipFill>
          <a:ln w="22225">
            <a:solidFill>
              <a:srgbClr val="464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a:spLocks noChangeAspect="1"/>
          </p:cNvSpPr>
          <p:nvPr/>
        </p:nvSpPr>
        <p:spPr>
          <a:xfrm>
            <a:off x="7614398" y="0"/>
            <a:ext cx="2288801" cy="2288801"/>
          </a:xfrm>
          <a:prstGeom prst="rect">
            <a:avLst/>
          </a:prstGeom>
          <a:blipFill>
            <a:blip r:embed="rId6"/>
            <a:stretch>
              <a:fillRect/>
            </a:stretch>
          </a:blipFill>
          <a:ln w="22225">
            <a:solidFill>
              <a:srgbClr val="464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a:spLocks noChangeAspect="1"/>
          </p:cNvSpPr>
          <p:nvPr/>
        </p:nvSpPr>
        <p:spPr>
          <a:xfrm>
            <a:off x="7614398" y="2288801"/>
            <a:ext cx="2288801" cy="2288801"/>
          </a:xfrm>
          <a:prstGeom prst="rect">
            <a:avLst/>
          </a:prstGeom>
          <a:blipFill>
            <a:blip r:embed="rId7"/>
            <a:stretch>
              <a:fillRect/>
            </a:stretch>
          </a:blipFill>
          <a:ln w="22225">
            <a:solidFill>
              <a:srgbClr val="464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a:spLocks noChangeAspect="1"/>
          </p:cNvSpPr>
          <p:nvPr/>
        </p:nvSpPr>
        <p:spPr>
          <a:xfrm>
            <a:off x="5325597" y="0"/>
            <a:ext cx="2288801" cy="2288801"/>
          </a:xfrm>
          <a:prstGeom prst="rect">
            <a:avLst/>
          </a:prstGeom>
          <a:blipFill>
            <a:blip r:embed="rId8"/>
            <a:stretch>
              <a:fillRect/>
            </a:stretch>
          </a:blipFill>
          <a:ln w="22225">
            <a:solidFill>
              <a:srgbClr val="464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a:spLocks noChangeAspect="1"/>
          </p:cNvSpPr>
          <p:nvPr/>
        </p:nvSpPr>
        <p:spPr>
          <a:xfrm>
            <a:off x="3036796" y="0"/>
            <a:ext cx="2288801" cy="2288801"/>
          </a:xfrm>
          <a:prstGeom prst="rect">
            <a:avLst/>
          </a:prstGeom>
          <a:blipFill>
            <a:blip r:embed="rId9"/>
            <a:stretch>
              <a:fillRect/>
            </a:stretch>
          </a:blipFill>
          <a:ln w="22225">
            <a:solidFill>
              <a:srgbClr val="464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9903198" y="0"/>
            <a:ext cx="2288801" cy="2288801"/>
            <a:chOff x="9903198" y="0"/>
            <a:chExt cx="2288801" cy="2288801"/>
          </a:xfrm>
        </p:grpSpPr>
        <p:sp>
          <p:nvSpPr>
            <p:cNvPr id="60" name="矩形 59"/>
            <p:cNvSpPr>
              <a:spLocks noChangeAspect="1"/>
            </p:cNvSpPr>
            <p:nvPr/>
          </p:nvSpPr>
          <p:spPr>
            <a:xfrm>
              <a:off x="9903198" y="0"/>
              <a:ext cx="2288801" cy="2288801"/>
            </a:xfrm>
            <a:prstGeom prst="rect">
              <a:avLst/>
            </a:prstGeom>
            <a:gradFill>
              <a:gsLst>
                <a:gs pos="0">
                  <a:srgbClr val="FDFA75"/>
                </a:gs>
                <a:gs pos="100000">
                  <a:srgbClr val="D79E1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2" name="组合 51"/>
            <p:cNvGrpSpPr/>
            <p:nvPr/>
          </p:nvGrpSpPr>
          <p:grpSpPr>
            <a:xfrm>
              <a:off x="10865304" y="222443"/>
              <a:ext cx="480605" cy="614638"/>
              <a:chOff x="1605186" y="572440"/>
              <a:chExt cx="563562" cy="720725"/>
            </a:xfrm>
            <a:solidFill>
              <a:schemeClr val="tx1">
                <a:lumMod val="85000"/>
                <a:lumOff val="15000"/>
              </a:schemeClr>
            </a:solidFill>
          </p:grpSpPr>
          <p:sp>
            <p:nvSpPr>
              <p:cNvPr id="53" name="Freeform 32"/>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 name="Freeform 33"/>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56" name="文本框 55"/>
            <p:cNvSpPr txBox="1"/>
            <p:nvPr/>
          </p:nvSpPr>
          <p:spPr>
            <a:xfrm>
              <a:off x="10219110" y="1257183"/>
              <a:ext cx="1771639" cy="523220"/>
            </a:xfrm>
            <a:prstGeom prst="rect">
              <a:avLst/>
            </a:prstGeom>
            <a:noFill/>
          </p:spPr>
          <p:txBody>
            <a:bodyPr wrap="none" rtlCol="0">
              <a:spAutoFit/>
            </a:bodyPr>
            <a:lstStyle/>
            <a:p>
              <a:r>
                <a:rPr lang="en-US" altLang="zh-CN" sz="2800" b="1" dirty="0" smtClean="0">
                  <a:solidFill>
                    <a:srgbClr val="272727"/>
                  </a:solidFill>
                  <a:latin typeface="方正姚体" panose="02010601030101010101" pitchFamily="2" charset="-122"/>
                  <a:ea typeface="方正姚体" panose="02010601030101010101" pitchFamily="2" charset="-122"/>
                </a:rPr>
                <a:t>TEMPLATE</a:t>
              </a:r>
              <a:endParaRPr lang="en-US" altLang="zh-CN" sz="2400" b="1" dirty="0" smtClean="0">
                <a:solidFill>
                  <a:srgbClr val="272727"/>
                </a:solidFill>
                <a:latin typeface="方正姚体" panose="02010601030101010101" pitchFamily="2" charset="-122"/>
                <a:ea typeface="方正姚体" panose="02010601030101010101" pitchFamily="2" charset="-122"/>
              </a:endParaRPr>
            </a:p>
          </p:txBody>
        </p:sp>
      </p:grpSp>
      <p:grpSp>
        <p:nvGrpSpPr>
          <p:cNvPr id="3" name="组合 2"/>
          <p:cNvGrpSpPr/>
          <p:nvPr/>
        </p:nvGrpSpPr>
        <p:grpSpPr>
          <a:xfrm>
            <a:off x="7614398" y="4577602"/>
            <a:ext cx="2288801" cy="2288801"/>
            <a:chOff x="7614398" y="4577602"/>
            <a:chExt cx="2288801" cy="2288801"/>
          </a:xfrm>
        </p:grpSpPr>
        <p:sp>
          <p:nvSpPr>
            <p:cNvPr id="61" name="矩形 60"/>
            <p:cNvSpPr>
              <a:spLocks noChangeAspect="1"/>
            </p:cNvSpPr>
            <p:nvPr/>
          </p:nvSpPr>
          <p:spPr>
            <a:xfrm>
              <a:off x="7614398" y="4577602"/>
              <a:ext cx="2288801" cy="2288801"/>
            </a:xfrm>
            <a:prstGeom prst="rect">
              <a:avLst/>
            </a:prstGeom>
            <a:gradFill>
              <a:gsLst>
                <a:gs pos="0">
                  <a:srgbClr val="FDFA75"/>
                </a:gs>
                <a:gs pos="100000">
                  <a:srgbClr val="D79E1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9" name="组合 48"/>
            <p:cNvGrpSpPr/>
            <p:nvPr/>
          </p:nvGrpSpPr>
          <p:grpSpPr>
            <a:xfrm>
              <a:off x="8471758" y="4898444"/>
              <a:ext cx="574081" cy="549039"/>
              <a:chOff x="1004888" y="993775"/>
              <a:chExt cx="2438400" cy="2332038"/>
            </a:xfrm>
            <a:solidFill>
              <a:schemeClr val="tx1">
                <a:lumMod val="85000"/>
                <a:lumOff val="15000"/>
              </a:schemeClr>
            </a:solidFill>
          </p:grpSpPr>
          <p:sp>
            <p:nvSpPr>
              <p:cNvPr id="50"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51" name="任意多边形 50"/>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sz="2000">
                  <a:solidFill>
                    <a:prstClr val="black"/>
                  </a:solidFill>
                </a:endParaRPr>
              </a:p>
            </p:txBody>
          </p:sp>
        </p:grpSp>
        <p:sp>
          <p:nvSpPr>
            <p:cNvPr id="57" name="文本框 56"/>
            <p:cNvSpPr txBox="1"/>
            <p:nvPr/>
          </p:nvSpPr>
          <p:spPr>
            <a:xfrm>
              <a:off x="7872978" y="5724674"/>
              <a:ext cx="1771639" cy="523220"/>
            </a:xfrm>
            <a:prstGeom prst="rect">
              <a:avLst/>
            </a:prstGeom>
            <a:noFill/>
          </p:spPr>
          <p:txBody>
            <a:bodyPr wrap="none" rtlCol="0">
              <a:spAutoFit/>
            </a:bodyPr>
            <a:lstStyle/>
            <a:p>
              <a:r>
                <a:rPr lang="en-US" altLang="zh-CN" sz="2800" b="1" dirty="0" smtClean="0">
                  <a:solidFill>
                    <a:srgbClr val="272727"/>
                  </a:solidFill>
                  <a:latin typeface="方正姚体" panose="02010601030101010101" pitchFamily="2" charset="-122"/>
                  <a:ea typeface="方正姚体" panose="02010601030101010101" pitchFamily="2" charset="-122"/>
                </a:rPr>
                <a:t>TEMPLATE</a:t>
              </a:r>
              <a:endParaRPr lang="en-US" altLang="zh-CN" sz="2400" b="1" dirty="0" smtClean="0">
                <a:solidFill>
                  <a:srgbClr val="272727"/>
                </a:solidFill>
                <a:latin typeface="方正姚体" panose="02010601030101010101" pitchFamily="2" charset="-122"/>
                <a:ea typeface="方正姚体" panose="02010601030101010101" pitchFamily="2" charset="-122"/>
              </a:endParaRPr>
            </a:p>
          </p:txBody>
        </p:sp>
      </p:grpSp>
      <p:sp>
        <p:nvSpPr>
          <p:cNvPr id="58" name="文本框 57"/>
          <p:cNvSpPr txBox="1"/>
          <p:nvPr/>
        </p:nvSpPr>
        <p:spPr>
          <a:xfrm>
            <a:off x="1001872" y="4577602"/>
            <a:ext cx="309880" cy="1445260"/>
          </a:xfrm>
          <a:prstGeom prst="rect">
            <a:avLst/>
          </a:prstGeom>
          <a:noFill/>
          <a:effectLst/>
        </p:spPr>
        <p:txBody>
          <a:bodyPr wrap="none" rtlCol="0">
            <a:spAutoFit/>
          </a:bodyPr>
          <a:lstStyle/>
          <a:p>
            <a:endParaRPr lang="en-US" altLang="zh-CN" sz="1200" b="1" dirty="0">
              <a:latin typeface="方正姚体" panose="02010601030101010101" pitchFamily="2" charset="-122"/>
              <a:ea typeface="方正姚体" panose="02010601030101010101" pitchFamily="2" charset="-122"/>
            </a:endParaRPr>
          </a:p>
          <a:p>
            <a:endParaRPr lang="en-US" altLang="zh-CN" sz="1200" dirty="0">
              <a:solidFill>
                <a:srgbClr val="FEFEFE"/>
              </a:solidFill>
              <a:latin typeface="方正姚体" panose="02010601030101010101" pitchFamily="2" charset="-122"/>
              <a:ea typeface="方正兰亭超细黑简体" panose="02000000000000000000" pitchFamily="2" charset="-122"/>
            </a:endParaRPr>
          </a:p>
          <a:p>
            <a:endParaRPr lang="en-US" altLang="zh-CN" sz="1600" dirty="0">
              <a:solidFill>
                <a:srgbClr val="FEFEFE"/>
              </a:solidFill>
              <a:latin typeface="方正姚体" panose="02010601030101010101" pitchFamily="2" charset="-122"/>
              <a:ea typeface="方正姚体" panose="02010601030101010101" pitchFamily="2" charset="-122"/>
            </a:endParaRPr>
          </a:p>
          <a:p>
            <a:endParaRPr lang="en-US" altLang="zh-CN" sz="1600" dirty="0" smtClean="0">
              <a:solidFill>
                <a:srgbClr val="FEFEFE"/>
              </a:solidFill>
              <a:latin typeface="方正姚体" panose="02010601030101010101" pitchFamily="2" charset="-122"/>
              <a:ea typeface="方正姚体" panose="02010601030101010101" pitchFamily="2" charset="-122"/>
            </a:endParaRPr>
          </a:p>
          <a:p>
            <a:endParaRPr lang="en-US" altLang="zh-CN" sz="1600" dirty="0" smtClean="0">
              <a:solidFill>
                <a:srgbClr val="FEFEFE"/>
              </a:solidFill>
              <a:latin typeface="方正姚体" panose="02010601030101010101" pitchFamily="2" charset="-122"/>
              <a:ea typeface="方正姚体" panose="02010601030101010101" pitchFamily="2" charset="-122"/>
            </a:endParaRPr>
          </a:p>
          <a:p>
            <a:endParaRPr lang="en-US" altLang="zh-CN" sz="1600" dirty="0">
              <a:solidFill>
                <a:srgbClr val="FEFEFE"/>
              </a:solidFill>
              <a:latin typeface="方正姚体" panose="02010601030101010101" pitchFamily="2" charset="-122"/>
              <a:ea typeface="方正姚体" panose="02010601030101010101" pitchFamily="2" charset="-122"/>
            </a:endParaRPr>
          </a:p>
        </p:txBody>
      </p:sp>
      <p:sp>
        <p:nvSpPr>
          <p:cNvPr id="59" name="矩形 58"/>
          <p:cNvSpPr/>
          <p:nvPr/>
        </p:nvSpPr>
        <p:spPr>
          <a:xfrm>
            <a:off x="526415" y="3679190"/>
            <a:ext cx="6375400" cy="2676525"/>
          </a:xfrm>
          <a:prstGeom prst="rect">
            <a:avLst/>
          </a:prstGeom>
        </p:spPr>
        <p:txBody>
          <a:bodyPr wrap="square">
            <a:spAutoFit/>
          </a:bodyPr>
          <a:lstStyle/>
          <a:p>
            <a:r>
              <a:rPr lang="zh-CN" altLang="en-US" sz="2800" b="1" dirty="0">
                <a:solidFill>
                  <a:schemeClr val="accent4">
                    <a:lumMod val="40000"/>
                    <a:lumOff val="60000"/>
                  </a:schemeClr>
                </a:solidFill>
                <a:latin typeface="+mn-ea"/>
                <a:cs typeface="+mn-ea"/>
              </a:rPr>
              <a:t>ERP的全称是Enterprise Resource Planning, (企业资源计划)，ERP协会旨在为我校大学生提供一个“模拟企业运营，体验商战魅力”的学习平台。ERP协会自2009年成立至今，已取得多项令人瞩目的成绩。</a:t>
            </a:r>
          </a:p>
        </p:txBody>
      </p:sp>
      <p:sp>
        <p:nvSpPr>
          <p:cNvPr id="7" name="文本框 6"/>
          <p:cNvSpPr txBox="1"/>
          <p:nvPr/>
        </p:nvSpPr>
        <p:spPr>
          <a:xfrm>
            <a:off x="526415" y="2892425"/>
            <a:ext cx="2436495" cy="645160"/>
          </a:xfrm>
          <a:prstGeom prst="rect">
            <a:avLst/>
          </a:prstGeom>
          <a:noFill/>
        </p:spPr>
        <p:txBody>
          <a:bodyPr wrap="square" rtlCol="0">
            <a:spAutoFit/>
          </a:bodyPr>
          <a:lstStyle/>
          <a:p>
            <a:r>
              <a:rPr lang="zh-CN" altLang="en-US" sz="3600">
                <a:ln w="22225">
                  <a:solidFill>
                    <a:schemeClr val="accent2"/>
                  </a:solidFill>
                  <a:prstDash val="solid"/>
                </a:ln>
                <a:solidFill>
                  <a:schemeClr val="accent2">
                    <a:lumMod val="40000"/>
                    <a:lumOff val="60000"/>
                  </a:schemeClr>
                </a:solidFill>
                <a:effectLst/>
              </a:rPr>
              <a:t>协会介绍</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animEffect transition="in" filter="fade">
                                      <p:cBhvr>
                                        <p:cTn id="14" dur="500"/>
                                        <p:tgtEl>
                                          <p:spTgt spid="45"/>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42"/>
                                        </p:tgtEl>
                                        <p:attrNameLst>
                                          <p:attrName>style.visibility</p:attrName>
                                        </p:attrNameLst>
                                      </p:cBhvr>
                                      <p:to>
                                        <p:strVal val="visible"/>
                                      </p:to>
                                    </p:set>
                                    <p:anim calcmode="lin" valueType="num">
                                      <p:cBhvr>
                                        <p:cTn id="17" dur="500" fill="hold"/>
                                        <p:tgtEl>
                                          <p:spTgt spid="42"/>
                                        </p:tgtEl>
                                        <p:attrNameLst>
                                          <p:attrName>ppt_w</p:attrName>
                                        </p:attrNameLst>
                                      </p:cBhvr>
                                      <p:tavLst>
                                        <p:tav tm="0">
                                          <p:val>
                                            <p:fltVal val="0"/>
                                          </p:val>
                                        </p:tav>
                                        <p:tav tm="100000">
                                          <p:val>
                                            <p:strVal val="#ppt_w"/>
                                          </p:val>
                                        </p:tav>
                                      </p:tavLst>
                                    </p:anim>
                                    <p:anim calcmode="lin" valueType="num">
                                      <p:cBhvr>
                                        <p:cTn id="18" dur="500" fill="hold"/>
                                        <p:tgtEl>
                                          <p:spTgt spid="42"/>
                                        </p:tgtEl>
                                        <p:attrNameLst>
                                          <p:attrName>ppt_h</p:attrName>
                                        </p:attrNameLst>
                                      </p:cBhvr>
                                      <p:tavLst>
                                        <p:tav tm="0">
                                          <p:val>
                                            <p:fltVal val="0"/>
                                          </p:val>
                                        </p:tav>
                                        <p:tav tm="100000">
                                          <p:val>
                                            <p:strVal val="#ppt_h"/>
                                          </p:val>
                                        </p:tav>
                                      </p:tavLst>
                                    </p:anim>
                                    <p:animEffect transition="in" filter="fade">
                                      <p:cBhvr>
                                        <p:cTn id="19" dur="500"/>
                                        <p:tgtEl>
                                          <p:spTgt spid="42"/>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43"/>
                                        </p:tgtEl>
                                        <p:attrNameLst>
                                          <p:attrName>style.visibility</p:attrName>
                                        </p:attrNameLst>
                                      </p:cBhvr>
                                      <p:to>
                                        <p:strVal val="visible"/>
                                      </p:to>
                                    </p:set>
                                    <p:anim calcmode="lin" valueType="num">
                                      <p:cBhvr>
                                        <p:cTn id="22" dur="500" fill="hold"/>
                                        <p:tgtEl>
                                          <p:spTgt spid="43"/>
                                        </p:tgtEl>
                                        <p:attrNameLst>
                                          <p:attrName>ppt_w</p:attrName>
                                        </p:attrNameLst>
                                      </p:cBhvr>
                                      <p:tavLst>
                                        <p:tav tm="0">
                                          <p:val>
                                            <p:fltVal val="0"/>
                                          </p:val>
                                        </p:tav>
                                        <p:tav tm="100000">
                                          <p:val>
                                            <p:strVal val="#ppt_w"/>
                                          </p:val>
                                        </p:tav>
                                      </p:tavLst>
                                    </p:anim>
                                    <p:anim calcmode="lin" valueType="num">
                                      <p:cBhvr>
                                        <p:cTn id="23" dur="500" fill="hold"/>
                                        <p:tgtEl>
                                          <p:spTgt spid="43"/>
                                        </p:tgtEl>
                                        <p:attrNameLst>
                                          <p:attrName>ppt_h</p:attrName>
                                        </p:attrNameLst>
                                      </p:cBhvr>
                                      <p:tavLst>
                                        <p:tav tm="0">
                                          <p:val>
                                            <p:fltVal val="0"/>
                                          </p:val>
                                        </p:tav>
                                        <p:tav tm="100000">
                                          <p:val>
                                            <p:strVal val="#ppt_h"/>
                                          </p:val>
                                        </p:tav>
                                      </p:tavLst>
                                    </p:anim>
                                    <p:animEffect transition="in" filter="fade">
                                      <p:cBhvr>
                                        <p:cTn id="24" dur="500"/>
                                        <p:tgtEl>
                                          <p:spTgt spid="43"/>
                                        </p:tgtEl>
                                      </p:cBhvr>
                                    </p:animEffect>
                                  </p:childTnLst>
                                </p:cTn>
                              </p:par>
                              <p:par>
                                <p:cTn id="25" presetID="53" presetClass="entr" presetSubtype="16" fill="hold" grpId="0" nodeType="withEffect">
                                  <p:stCondLst>
                                    <p:cond delay="100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par>
                                <p:cTn id="30" presetID="53" presetClass="entr" presetSubtype="16" fill="hold" grpId="0" nodeType="withEffect">
                                  <p:stCondLst>
                                    <p:cond delay="125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childTnLst>
                                </p:cTn>
                              </p:par>
                            </p:childTnLst>
                          </p:cTn>
                        </p:par>
                        <p:par>
                          <p:cTn id="35" fill="hold">
                            <p:stCondLst>
                              <p:cond delay="500"/>
                            </p:stCondLst>
                            <p:childTnLst>
                              <p:par>
                                <p:cTn id="36" presetID="9" presetClass="entr" presetSubtype="0"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dissolve">
                                      <p:cBhvr>
                                        <p:cTn id="38" dur="500"/>
                                        <p:tgtEl>
                                          <p:spTgt spid="2"/>
                                        </p:tgtEl>
                                      </p:cBhvr>
                                    </p:animEffect>
                                  </p:childTnLst>
                                </p:cTn>
                              </p:par>
                              <p:par>
                                <p:cTn id="39" presetID="9" presetClass="entr" presetSubtype="0" fill="hold" nodeType="withEffect">
                                  <p:stCondLst>
                                    <p:cond delay="250"/>
                                  </p:stCondLst>
                                  <p:childTnLst>
                                    <p:set>
                                      <p:cBhvr>
                                        <p:cTn id="40" dur="1" fill="hold">
                                          <p:stCondLst>
                                            <p:cond delay="0"/>
                                          </p:stCondLst>
                                        </p:cTn>
                                        <p:tgtEl>
                                          <p:spTgt spid="3"/>
                                        </p:tgtEl>
                                        <p:attrNameLst>
                                          <p:attrName>style.visibility</p:attrName>
                                        </p:attrNameLst>
                                      </p:cBhvr>
                                      <p:to>
                                        <p:strVal val="visible"/>
                                      </p:to>
                                    </p:set>
                                    <p:animEffect transition="in" filter="dissolve">
                                      <p:cBhvr>
                                        <p:cTn id="41" dur="500"/>
                                        <p:tgtEl>
                                          <p:spTgt spid="3"/>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left)">
                                      <p:cBhvr>
                                        <p:cTn id="45" dur="500"/>
                                        <p:tgtEl>
                                          <p:spTgt spid="59"/>
                                        </p:tgtEl>
                                      </p:cBhvr>
                                    </p:animEffect>
                                  </p:childTnLst>
                                </p:cTn>
                              </p:par>
                            </p:childTnLst>
                          </p:cTn>
                        </p:par>
                        <p:par>
                          <p:cTn id="46" fill="hold">
                            <p:stCondLst>
                              <p:cond delay="1500"/>
                            </p:stCondLst>
                            <p:childTnLst>
                              <p:par>
                                <p:cTn id="47" presetID="10"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5" grpId="0" animBg="1"/>
      <p:bldP spid="46" grpId="0" animBg="1"/>
      <p:bldP spid="58" grpId="0" bldLvl="0" animBg="1"/>
      <p:bldP spid="5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1" y="-10796"/>
            <a:ext cx="12192001" cy="6879771"/>
          </a:xfrm>
          <a:prstGeom prst="rect">
            <a:avLst/>
          </a:prstGeom>
        </p:spPr>
      </p:pic>
      <p:sp>
        <p:nvSpPr>
          <p:cNvPr id="4" name="矩形 3"/>
          <p:cNvSpPr/>
          <p:nvPr/>
        </p:nvSpPr>
        <p:spPr>
          <a:xfrm>
            <a:off x="2616591" y="-1125415"/>
            <a:ext cx="731520" cy="942535"/>
          </a:xfrm>
          <a:prstGeom prst="rect">
            <a:avLst/>
          </a:prstGeom>
          <a:gradFill flip="none" rotWithShape="1">
            <a:gsLst>
              <a:gs pos="0">
                <a:srgbClr val="FDFA75"/>
              </a:gs>
              <a:gs pos="100000">
                <a:srgbClr val="D79E1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348111" y="-1125416"/>
            <a:ext cx="731520" cy="942535"/>
          </a:xfrm>
          <a:prstGeom prst="rect">
            <a:avLst/>
          </a:prstGeom>
          <a:gradFill flip="none" rotWithShape="1">
            <a:gsLst>
              <a:gs pos="0">
                <a:srgbClr val="515151"/>
              </a:gs>
              <a:gs pos="100000">
                <a:srgbClr val="202020"/>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7440894" y="2560716"/>
            <a:ext cx="2738250" cy="769441"/>
          </a:xfrm>
          <a:prstGeom prst="rect">
            <a:avLst/>
          </a:prstGeom>
          <a:noFill/>
          <a:effectLst/>
        </p:spPr>
        <p:txBody>
          <a:bodyPr wrap="none" rtlCol="0">
            <a:spAutoFit/>
          </a:bodyPr>
          <a:lstStyle/>
          <a:p>
            <a:r>
              <a:rPr lang="en-US" altLang="zh-CN" sz="4400" b="1" dirty="0" smtClean="0">
                <a:gradFill>
                  <a:gsLst>
                    <a:gs pos="0">
                      <a:srgbClr val="FDFA75"/>
                    </a:gs>
                    <a:gs pos="100000">
                      <a:srgbClr val="D79E11"/>
                    </a:gs>
                  </a:gsLst>
                  <a:lin ang="2700000" scaled="1"/>
                </a:gradFill>
                <a:latin typeface="方正兰亭超细黑简体" panose="02000000000000000000" pitchFamily="2" charset="-122"/>
                <a:ea typeface="方正兰亭超细黑简体" panose="02000000000000000000" pitchFamily="2" charset="-122"/>
              </a:rPr>
              <a:t>PART   02</a:t>
            </a:r>
            <a:endParaRPr lang="en-US" altLang="zh-CN" sz="3600" b="1" dirty="0" smtClean="0">
              <a:gradFill>
                <a:gsLst>
                  <a:gs pos="0">
                    <a:srgbClr val="FDFA75"/>
                  </a:gs>
                  <a:gs pos="100000">
                    <a:srgbClr val="D79E11"/>
                  </a:gs>
                </a:gsLst>
                <a:lin ang="2700000" scaled="1"/>
              </a:gradFill>
              <a:latin typeface="方正兰亭超细黑简体" panose="02000000000000000000" pitchFamily="2" charset="-122"/>
              <a:ea typeface="方正兰亭超细黑简体" panose="02000000000000000000" pitchFamily="2" charset="-122"/>
            </a:endParaRPr>
          </a:p>
        </p:txBody>
      </p:sp>
      <p:sp>
        <p:nvSpPr>
          <p:cNvPr id="20" name="椭圆 19"/>
          <p:cNvSpPr/>
          <p:nvPr/>
        </p:nvSpPr>
        <p:spPr>
          <a:xfrm rot="5400000" flipH="1">
            <a:off x="2082887" y="1565862"/>
            <a:ext cx="3727385" cy="3727385"/>
          </a:xfrm>
          <a:prstGeom prst="ellipse">
            <a:avLst/>
          </a:prstGeom>
          <a:noFill/>
          <a:ln>
            <a:gradFill>
              <a:gsLst>
                <a:gs pos="0">
                  <a:srgbClr val="FBF670"/>
                </a:gs>
                <a:gs pos="100000">
                  <a:srgbClr val="DEAE22"/>
                </a:gs>
              </a:gsLst>
              <a:lin ang="540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7628775" y="3976917"/>
            <a:ext cx="2019300" cy="645160"/>
          </a:xfrm>
          <a:prstGeom prst="rect">
            <a:avLst/>
          </a:prstGeom>
          <a:noFill/>
          <a:effectLst/>
        </p:spPr>
        <p:txBody>
          <a:bodyPr wrap="none" rtlCol="0">
            <a:spAutoFit/>
            <a:scene3d>
              <a:camera prst="orthographicFront"/>
              <a:lightRig rig="soft" dir="t">
                <a:rot lat="0" lon="0" rev="15600000"/>
              </a:lightRig>
            </a:scene3d>
            <a:sp3d extrusionH="57150" prstMaterial="softEdge">
              <a:bevelT w="25400" h="38100"/>
            </a:sp3d>
          </a:bodyPr>
          <a:lstStyle/>
          <a:p>
            <a:r>
              <a:rPr lang="zh-CN" sz="3600" b="1" dirty="0" smtClean="0">
                <a:solidFill>
                  <a:schemeClr val="accent4"/>
                </a:solidFill>
                <a:effectLst/>
              </a:rPr>
              <a:t>赛事</a:t>
            </a:r>
            <a:r>
              <a:rPr lang="zh-CN" altLang="en-US" sz="3600" b="1" dirty="0" smtClean="0">
                <a:solidFill>
                  <a:schemeClr val="accent4"/>
                </a:solidFill>
                <a:effectLst/>
              </a:rPr>
              <a:t>介绍</a:t>
            </a:r>
            <a:endParaRPr lang="zh-CN" altLang="en-US" sz="3600" b="1" dirty="0" smtClean="0">
              <a:solidFill>
                <a:schemeClr val="accent4"/>
              </a:solidFill>
              <a:effectLst/>
              <a:latin typeface="方正兰亭超细黑简体" panose="02000000000000000000" pitchFamily="2" charset="-122"/>
              <a:ea typeface="方正兰亭超细黑简体" panose="02000000000000000000" pitchFamily="2" charset="-122"/>
            </a:endParaRPr>
          </a:p>
        </p:txBody>
      </p:sp>
      <p:cxnSp>
        <p:nvCxnSpPr>
          <p:cNvPr id="44" name="直接连接符 43"/>
          <p:cNvCxnSpPr/>
          <p:nvPr/>
        </p:nvCxnSpPr>
        <p:spPr>
          <a:xfrm rot="5400000">
            <a:off x="8196000" y="-558189"/>
            <a:ext cx="0" cy="7992000"/>
          </a:xfrm>
          <a:prstGeom prst="line">
            <a:avLst/>
          </a:prstGeom>
          <a:ln w="12700">
            <a:gradFill>
              <a:gsLst>
                <a:gs pos="0">
                  <a:srgbClr val="FBF670"/>
                </a:gs>
                <a:gs pos="100000">
                  <a:srgbClr val="DEAE22"/>
                </a:gs>
              </a:gsLst>
              <a:lin ang="5400000" scaled="1"/>
            </a:gradFill>
            <a:prstDash val="solid"/>
          </a:ln>
        </p:spPr>
        <p:style>
          <a:lnRef idx="1">
            <a:schemeClr val="accent1"/>
          </a:lnRef>
          <a:fillRef idx="0">
            <a:schemeClr val="accent1"/>
          </a:fillRef>
          <a:effectRef idx="0">
            <a:schemeClr val="accent1"/>
          </a:effectRef>
          <a:fontRef idx="minor">
            <a:schemeClr val="tx1"/>
          </a:fontRef>
        </p:style>
      </p:cxnSp>
      <p:sp>
        <p:nvSpPr>
          <p:cNvPr id="12" name="任意多边形 11"/>
          <p:cNvSpPr/>
          <p:nvPr/>
        </p:nvSpPr>
        <p:spPr>
          <a:xfrm rot="5400000" flipH="1">
            <a:off x="-259483" y="500839"/>
            <a:ext cx="6316710" cy="5822798"/>
          </a:xfrm>
          <a:custGeom>
            <a:avLst/>
            <a:gdLst>
              <a:gd name="connsiteX0" fmla="*/ 6316710 w 6316710"/>
              <a:gd name="connsiteY0" fmla="*/ 3158355 h 5822798"/>
              <a:gd name="connsiteX1" fmla="*/ 3158355 w 6316710"/>
              <a:gd name="connsiteY1" fmla="*/ 0 h 5822798"/>
              <a:gd name="connsiteX2" fmla="*/ 0 w 6316710"/>
              <a:gd name="connsiteY2" fmla="*/ 3158355 h 5822798"/>
              <a:gd name="connsiteX3" fmla="*/ 1392489 w 6316710"/>
              <a:gd name="connsiteY3" fmla="*/ 5777313 h 5822798"/>
              <a:gd name="connsiteX4" fmla="*/ 1467360 w 6316710"/>
              <a:gd name="connsiteY4" fmla="*/ 5822798 h 5822798"/>
              <a:gd name="connsiteX5" fmla="*/ 4849350 w 6316710"/>
              <a:gd name="connsiteY5" fmla="*/ 5822798 h 5822798"/>
              <a:gd name="connsiteX6" fmla="*/ 4924221 w 6316710"/>
              <a:gd name="connsiteY6" fmla="*/ 5777313 h 5822798"/>
              <a:gd name="connsiteX7" fmla="*/ 6316710 w 6316710"/>
              <a:gd name="connsiteY7" fmla="*/ 3158355 h 5822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6710" h="5822798">
                <a:moveTo>
                  <a:pt x="6316710" y="3158355"/>
                </a:moveTo>
                <a:cubicBezTo>
                  <a:pt x="6316710" y="1414044"/>
                  <a:pt x="4902666" y="0"/>
                  <a:pt x="3158355" y="0"/>
                </a:cubicBezTo>
                <a:cubicBezTo>
                  <a:pt x="1414044" y="0"/>
                  <a:pt x="0" y="1414044"/>
                  <a:pt x="0" y="3158355"/>
                </a:cubicBezTo>
                <a:cubicBezTo>
                  <a:pt x="0" y="4248549"/>
                  <a:pt x="552361" y="5209733"/>
                  <a:pt x="1392489" y="5777313"/>
                </a:cubicBezTo>
                <a:lnTo>
                  <a:pt x="1467360" y="5822798"/>
                </a:lnTo>
                <a:lnTo>
                  <a:pt x="4849350" y="5822798"/>
                </a:lnTo>
                <a:lnTo>
                  <a:pt x="4924221" y="5777313"/>
                </a:lnTo>
                <a:cubicBezTo>
                  <a:pt x="5764349" y="5209733"/>
                  <a:pt x="6316710" y="4248549"/>
                  <a:pt x="6316710" y="3158355"/>
                </a:cubicBezTo>
                <a:close/>
              </a:path>
            </a:pathLst>
          </a:custGeom>
          <a:noFill/>
          <a:ln>
            <a:gradFill>
              <a:gsLst>
                <a:gs pos="0">
                  <a:srgbClr val="FBF670">
                    <a:alpha val="80000"/>
                  </a:srgbClr>
                </a:gs>
                <a:gs pos="100000">
                  <a:srgbClr val="DEAE22">
                    <a:alpha val="80000"/>
                  </a:srgbClr>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6" name="图片 5" descr="黄"/>
          <p:cNvPicPr>
            <a:picLocks noChangeAspect="1"/>
          </p:cNvPicPr>
          <p:nvPr/>
        </p:nvPicPr>
        <p:blipFill>
          <a:blip r:embed="rId4"/>
          <a:stretch>
            <a:fillRect/>
          </a:stretch>
        </p:blipFill>
        <p:spPr>
          <a:xfrm>
            <a:off x="1668145" y="2261235"/>
            <a:ext cx="3623310" cy="2561590"/>
          </a:xfrm>
          <a:prstGeom prst="rect">
            <a:avLst/>
          </a:prstGeom>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left)">
                                      <p:cBhvr>
                                        <p:cTn id="16" dur="500"/>
                                        <p:tgtEl>
                                          <p:spTgt spid="44"/>
                                        </p:tgtEl>
                                      </p:cBhvr>
                                    </p:animEffect>
                                  </p:childTnLst>
                                </p:cTn>
                              </p:par>
                            </p:childTnLst>
                          </p:cTn>
                        </p:par>
                        <p:par>
                          <p:cTn id="17" fill="hold">
                            <p:stCondLst>
                              <p:cond delay="1000"/>
                            </p:stCondLst>
                            <p:childTnLst>
                              <p:par>
                                <p:cTn id="18" presetID="47"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20" grpId="0" bldLvl="0" animBg="1"/>
      <p:bldP spid="28" grpId="0" bldLvl="0" animBg="1"/>
      <p:bldP spid="1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 y="-13812"/>
            <a:ext cx="12192379" cy="6867231"/>
          </a:xfrm>
          <a:prstGeom prst="rect">
            <a:avLst/>
          </a:prstGeom>
        </p:spPr>
      </p:pic>
      <p:sp>
        <p:nvSpPr>
          <p:cNvPr id="4" name="矩形 3"/>
          <p:cNvSpPr/>
          <p:nvPr/>
        </p:nvSpPr>
        <p:spPr>
          <a:xfrm>
            <a:off x="2616591" y="-1125415"/>
            <a:ext cx="731520" cy="942535"/>
          </a:xfrm>
          <a:prstGeom prst="rect">
            <a:avLst/>
          </a:prstGeom>
          <a:gradFill flip="none" rotWithShape="1">
            <a:gsLst>
              <a:gs pos="0">
                <a:srgbClr val="FDFA75"/>
              </a:gs>
              <a:gs pos="100000">
                <a:srgbClr val="D79E1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348111" y="-1125416"/>
            <a:ext cx="731520" cy="942535"/>
          </a:xfrm>
          <a:prstGeom prst="rect">
            <a:avLst/>
          </a:prstGeom>
          <a:gradFill flip="none" rotWithShape="1">
            <a:gsLst>
              <a:gs pos="0">
                <a:srgbClr val="515151"/>
              </a:gs>
              <a:gs pos="100000">
                <a:srgbClr val="202020"/>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4855993" y="283631"/>
            <a:ext cx="2631440" cy="829945"/>
          </a:xfrm>
          <a:prstGeom prst="rect">
            <a:avLst/>
          </a:prstGeom>
          <a:noFill/>
          <a:effectLst/>
        </p:spPr>
        <p:txBody>
          <a:bodyPr wrap="none" rtlCol="0">
            <a:spAutoFit/>
            <a:scene3d>
              <a:camera prst="orthographicFront"/>
              <a:lightRig rig="soft" dir="t">
                <a:rot lat="0" lon="0" rev="15600000"/>
              </a:lightRig>
            </a:scene3d>
            <a:sp3d extrusionH="57150" prstMaterial="softEdge">
              <a:bevelT w="25400" h="38100"/>
            </a:sp3d>
          </a:bodyPr>
          <a:lstStyle/>
          <a:p>
            <a:r>
              <a:rPr lang="zh-CN" sz="4800" b="1" dirty="0" smtClean="0">
                <a:solidFill>
                  <a:schemeClr val="accent4"/>
                </a:solidFill>
                <a:effectLst/>
              </a:rPr>
              <a:t>四大赛事</a:t>
            </a:r>
            <a:endParaRPr lang="zh-CN" sz="4800" b="1" dirty="0" smtClean="0">
              <a:solidFill>
                <a:schemeClr val="accent4"/>
              </a:solidFill>
              <a:effectLst/>
              <a:latin typeface="方正兰亭超细黑简体" panose="02000000000000000000" pitchFamily="2" charset="-122"/>
              <a:ea typeface="方正兰亭超细黑简体" panose="02000000000000000000" pitchFamily="2" charset="-122"/>
            </a:endParaRPr>
          </a:p>
        </p:txBody>
      </p:sp>
      <p:cxnSp>
        <p:nvCxnSpPr>
          <p:cNvPr id="11" name="直接连接符 10"/>
          <p:cNvCxnSpPr/>
          <p:nvPr/>
        </p:nvCxnSpPr>
        <p:spPr>
          <a:xfrm rot="5400000">
            <a:off x="1595457" y="-1081728"/>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3215457" y="363415"/>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3300314" y="448272"/>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rot="16200000" flipH="1">
            <a:off x="10569455" y="-1066843"/>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flipH="1">
            <a:off x="8599740" y="378300"/>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flipH="1">
            <a:off x="8684598" y="463157"/>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1517686" y="5097254"/>
            <a:ext cx="1203960" cy="1052830"/>
          </a:xfrm>
          <a:prstGeom prst="rect">
            <a:avLst/>
          </a:prstGeom>
          <a:noFill/>
          <a:effectLst/>
        </p:spPr>
        <p:txBody>
          <a:bodyPr wrap="none" rtlCol="0">
            <a:spAutoFit/>
          </a:bodyPr>
          <a:lstStyle/>
          <a:p>
            <a:r>
              <a:rPr lang="zh-CN" sz="4000" b="1" dirty="0" smtClean="0">
                <a:gradFill>
                  <a:gsLst>
                    <a:gs pos="0">
                      <a:srgbClr val="FDFA75"/>
                    </a:gs>
                    <a:gs pos="100000">
                      <a:srgbClr val="D79E11"/>
                    </a:gs>
                  </a:gsLst>
                  <a:lin ang="2700000" scaled="1"/>
                </a:gradFill>
                <a:latin typeface="方正兰亭超细黑简体" panose="02000000000000000000" pitchFamily="2" charset="-122"/>
                <a:ea typeface="方正兰亭超细黑简体" panose="02000000000000000000" pitchFamily="2" charset="-122"/>
              </a:rPr>
              <a:t>商战</a:t>
            </a:r>
            <a:endParaRPr lang="en-US" altLang="zh-CN" sz="1200" dirty="0">
              <a:solidFill>
                <a:srgbClr val="FCFCFC"/>
              </a:solidFill>
              <a:latin typeface="方正兰亭超细黑简体" panose="02000000000000000000" pitchFamily="2" charset="-122"/>
              <a:ea typeface="方正兰亭超细黑简体" panose="02000000000000000000" pitchFamily="2" charset="-122"/>
            </a:endParaRPr>
          </a:p>
          <a:p>
            <a:endParaRPr lang="en-US" altLang="zh-CN" sz="1050" dirty="0" smtClean="0">
              <a:solidFill>
                <a:schemeClr val="tx1">
                  <a:lumMod val="85000"/>
                  <a:lumOff val="15000"/>
                </a:schemeClr>
              </a:solidFill>
            </a:endParaRPr>
          </a:p>
          <a:p>
            <a:endParaRPr lang="en-US" altLang="zh-CN" sz="12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4072285" y="5097254"/>
            <a:ext cx="1203960" cy="1052830"/>
          </a:xfrm>
          <a:prstGeom prst="rect">
            <a:avLst/>
          </a:prstGeom>
          <a:noFill/>
          <a:effectLst/>
        </p:spPr>
        <p:txBody>
          <a:bodyPr wrap="none" rtlCol="0">
            <a:spAutoFit/>
          </a:bodyPr>
          <a:lstStyle/>
          <a:p>
            <a:r>
              <a:rPr lang="zh-CN" sz="4000" b="1" dirty="0" smtClean="0">
                <a:gradFill>
                  <a:gsLst>
                    <a:gs pos="0">
                      <a:srgbClr val="FDFA75"/>
                    </a:gs>
                    <a:gs pos="100000">
                      <a:srgbClr val="D79E11"/>
                    </a:gs>
                  </a:gsLst>
                  <a:lin ang="2700000" scaled="1"/>
                </a:gradFill>
                <a:latin typeface="方正兰亭超细黑简体" panose="02000000000000000000" pitchFamily="2" charset="-122"/>
                <a:ea typeface="方正兰亭超细黑简体" panose="02000000000000000000" pitchFamily="2" charset="-122"/>
              </a:rPr>
              <a:t>约创</a:t>
            </a:r>
            <a:endParaRPr lang="en-US" altLang="zh-CN" sz="1200" dirty="0">
              <a:solidFill>
                <a:srgbClr val="FCFCFC"/>
              </a:solidFill>
              <a:latin typeface="方正兰亭超细黑简体" panose="02000000000000000000" pitchFamily="2" charset="-122"/>
              <a:ea typeface="方正兰亭超细黑简体" panose="02000000000000000000" pitchFamily="2" charset="-122"/>
            </a:endParaRPr>
          </a:p>
          <a:p>
            <a:endParaRPr lang="en-US" altLang="zh-CN" sz="1050" dirty="0" smtClean="0">
              <a:solidFill>
                <a:srgbClr val="FEFEFE"/>
              </a:solidFill>
            </a:endParaRPr>
          </a:p>
          <a:p>
            <a:endParaRPr lang="en-US" altLang="zh-CN" sz="1200" dirty="0" smtClean="0">
              <a:solidFill>
                <a:srgbClr val="FEFEFE"/>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6682723" y="5097254"/>
            <a:ext cx="1203960" cy="891540"/>
          </a:xfrm>
          <a:prstGeom prst="rect">
            <a:avLst/>
          </a:prstGeom>
          <a:noFill/>
          <a:effectLst/>
        </p:spPr>
        <p:txBody>
          <a:bodyPr wrap="none" rtlCol="0">
            <a:spAutoFit/>
          </a:bodyPr>
          <a:lstStyle/>
          <a:p>
            <a:r>
              <a:rPr lang="zh-CN" sz="4000" b="1" dirty="0" smtClean="0">
                <a:gradFill>
                  <a:gsLst>
                    <a:gs pos="0">
                      <a:srgbClr val="FDFA75"/>
                    </a:gs>
                    <a:gs pos="100000">
                      <a:srgbClr val="D79E11"/>
                    </a:gs>
                  </a:gsLst>
                  <a:lin ang="2700000" scaled="1"/>
                </a:gradFill>
                <a:latin typeface="方正兰亭超细黑简体" panose="02000000000000000000" pitchFamily="2" charset="-122"/>
                <a:ea typeface="方正兰亭超细黑简体" panose="02000000000000000000" pitchFamily="2" charset="-122"/>
              </a:rPr>
              <a:t>企模</a:t>
            </a:r>
            <a:endParaRPr lang="en-US" altLang="zh-CN" sz="1050" dirty="0" smtClean="0">
              <a:solidFill>
                <a:srgbClr val="FEFEFE"/>
              </a:solidFill>
            </a:endParaRPr>
          </a:p>
          <a:p>
            <a:endParaRPr lang="en-US" altLang="zh-CN" sz="1200" dirty="0" smtClean="0">
              <a:solidFill>
                <a:srgbClr val="FEFEFE"/>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9396702" y="5097113"/>
            <a:ext cx="1203960" cy="1052830"/>
          </a:xfrm>
          <a:prstGeom prst="rect">
            <a:avLst/>
          </a:prstGeom>
          <a:noFill/>
          <a:effectLst/>
        </p:spPr>
        <p:txBody>
          <a:bodyPr wrap="none" rtlCol="0">
            <a:spAutoFit/>
          </a:bodyPr>
          <a:lstStyle/>
          <a:p>
            <a:r>
              <a:rPr lang="zh-CN" sz="4000" b="1" dirty="0" smtClean="0">
                <a:gradFill>
                  <a:gsLst>
                    <a:gs pos="0">
                      <a:srgbClr val="FDFA75"/>
                    </a:gs>
                    <a:gs pos="100000">
                      <a:srgbClr val="D79E11"/>
                    </a:gs>
                  </a:gsLst>
                  <a:lin ang="2700000" scaled="1"/>
                </a:gradFill>
                <a:latin typeface="方正兰亭超细黑简体" panose="02000000000000000000" pitchFamily="2" charset="-122"/>
                <a:ea typeface="方正兰亭超细黑简体" panose="02000000000000000000" pitchFamily="2" charset="-122"/>
              </a:rPr>
              <a:t>商道</a:t>
            </a:r>
            <a:endParaRPr lang="en-US" altLang="zh-CN" sz="1200" dirty="0">
              <a:solidFill>
                <a:srgbClr val="FCFCFC"/>
              </a:solidFill>
              <a:latin typeface="方正兰亭超细黑简体" panose="02000000000000000000" pitchFamily="2" charset="-122"/>
              <a:ea typeface="方正兰亭超细黑简体" panose="02000000000000000000" pitchFamily="2" charset="-122"/>
            </a:endParaRPr>
          </a:p>
          <a:p>
            <a:endParaRPr lang="en-US" altLang="zh-CN" sz="1050" dirty="0" smtClean="0">
              <a:solidFill>
                <a:srgbClr val="FEFEFE"/>
              </a:solidFill>
            </a:endParaRPr>
          </a:p>
          <a:p>
            <a:endParaRPr lang="en-US" altLang="zh-CN" sz="1200" dirty="0" smtClean="0">
              <a:solidFill>
                <a:srgbClr val="FEFEFE"/>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6248641" y="2151930"/>
            <a:ext cx="2255105" cy="2658581"/>
            <a:chOff x="6248641" y="2151930"/>
            <a:chExt cx="2255105" cy="2658581"/>
          </a:xfrm>
        </p:grpSpPr>
        <p:sp>
          <p:nvSpPr>
            <p:cNvPr id="17" name="任意多边形 16"/>
            <p:cNvSpPr/>
            <p:nvPr/>
          </p:nvSpPr>
          <p:spPr>
            <a:xfrm flipH="1">
              <a:off x="8063373" y="3175567"/>
              <a:ext cx="440373" cy="104557"/>
            </a:xfrm>
            <a:custGeom>
              <a:avLst/>
              <a:gdLst>
                <a:gd name="connsiteX0" fmla="*/ 440373 w 440373"/>
                <a:gd name="connsiteY0" fmla="*/ 0 h 104557"/>
                <a:gd name="connsiteX1" fmla="*/ 0 w 440373"/>
                <a:gd name="connsiteY1" fmla="*/ 0 h 104557"/>
                <a:gd name="connsiteX2" fmla="*/ 97713 w 440373"/>
                <a:gd name="connsiteY2" fmla="*/ 104557 h 104557"/>
                <a:gd name="connsiteX3" fmla="*/ 440373 w 440373"/>
                <a:gd name="connsiteY3" fmla="*/ 104557 h 104557"/>
              </a:gdLst>
              <a:ahLst/>
              <a:cxnLst>
                <a:cxn ang="0">
                  <a:pos x="connsiteX0" y="connsiteY0"/>
                </a:cxn>
                <a:cxn ang="0">
                  <a:pos x="connsiteX1" y="connsiteY1"/>
                </a:cxn>
                <a:cxn ang="0">
                  <a:pos x="connsiteX2" y="connsiteY2"/>
                </a:cxn>
                <a:cxn ang="0">
                  <a:pos x="connsiteX3" y="connsiteY3"/>
                </a:cxn>
              </a:cxnLst>
              <a:rect l="l" t="t" r="r" b="b"/>
              <a:pathLst>
                <a:path w="440373" h="104557">
                  <a:moveTo>
                    <a:pt x="440373" y="0"/>
                  </a:moveTo>
                  <a:lnTo>
                    <a:pt x="0" y="0"/>
                  </a:lnTo>
                  <a:lnTo>
                    <a:pt x="97713" y="104557"/>
                  </a:lnTo>
                  <a:lnTo>
                    <a:pt x="440373" y="104557"/>
                  </a:lnTo>
                  <a:close/>
                </a:path>
              </a:pathLst>
            </a:custGeom>
            <a:gradFill>
              <a:gsLst>
                <a:gs pos="0">
                  <a:srgbClr val="FDFA75"/>
                </a:gs>
                <a:gs pos="100000">
                  <a:srgbClr val="D79E1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8" name="任意多边形 17"/>
            <p:cNvSpPr/>
            <p:nvPr/>
          </p:nvSpPr>
          <p:spPr>
            <a:xfrm>
              <a:off x="6248641" y="3175567"/>
              <a:ext cx="448795" cy="112613"/>
            </a:xfrm>
            <a:custGeom>
              <a:avLst/>
              <a:gdLst>
                <a:gd name="connsiteX0" fmla="*/ 0 w 448795"/>
                <a:gd name="connsiteY0" fmla="*/ 0 h 112613"/>
                <a:gd name="connsiteX1" fmla="*/ 448795 w 448795"/>
                <a:gd name="connsiteY1" fmla="*/ 0 h 112613"/>
                <a:gd name="connsiteX2" fmla="*/ 448795 w 448795"/>
                <a:gd name="connsiteY2" fmla="*/ 112613 h 112613"/>
                <a:gd name="connsiteX3" fmla="*/ 95917 w 448795"/>
                <a:gd name="connsiteY3" fmla="*/ 112613 h 112613"/>
              </a:gdLst>
              <a:ahLst/>
              <a:cxnLst>
                <a:cxn ang="0">
                  <a:pos x="connsiteX0" y="connsiteY0"/>
                </a:cxn>
                <a:cxn ang="0">
                  <a:pos x="connsiteX1" y="connsiteY1"/>
                </a:cxn>
                <a:cxn ang="0">
                  <a:pos x="connsiteX2" y="connsiteY2"/>
                </a:cxn>
                <a:cxn ang="0">
                  <a:pos x="connsiteX3" y="connsiteY3"/>
                </a:cxn>
              </a:cxnLst>
              <a:rect l="l" t="t" r="r" b="b"/>
              <a:pathLst>
                <a:path w="448795" h="112613">
                  <a:moveTo>
                    <a:pt x="0" y="0"/>
                  </a:moveTo>
                  <a:lnTo>
                    <a:pt x="448795" y="0"/>
                  </a:lnTo>
                  <a:lnTo>
                    <a:pt x="448795" y="112613"/>
                  </a:lnTo>
                  <a:lnTo>
                    <a:pt x="95917" y="112613"/>
                  </a:lnTo>
                  <a:close/>
                </a:path>
              </a:pathLst>
            </a:custGeom>
            <a:gradFill>
              <a:gsLst>
                <a:gs pos="0">
                  <a:srgbClr val="FDFA75"/>
                </a:gs>
                <a:gs pos="100000">
                  <a:srgbClr val="D79E1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任意多边形 18"/>
            <p:cNvSpPr/>
            <p:nvPr/>
          </p:nvSpPr>
          <p:spPr>
            <a:xfrm>
              <a:off x="6682909" y="4689181"/>
              <a:ext cx="1405969" cy="121330"/>
            </a:xfrm>
            <a:custGeom>
              <a:avLst/>
              <a:gdLst>
                <a:gd name="connsiteX0" fmla="*/ 0 w 1584000"/>
                <a:gd name="connsiteY0" fmla="*/ 0 h 134747"/>
                <a:gd name="connsiteX1" fmla="*/ 1584000 w 1584000"/>
                <a:gd name="connsiteY1" fmla="*/ 0 h 134747"/>
                <a:gd name="connsiteX2" fmla="*/ 1584000 w 1584000"/>
                <a:gd name="connsiteY2" fmla="*/ 3638 h 134747"/>
                <a:gd name="connsiteX3" fmla="*/ 1480374 w 1584000"/>
                <a:gd name="connsiteY3" fmla="*/ 134747 h 134747"/>
                <a:gd name="connsiteX4" fmla="*/ 104224 w 1584000"/>
                <a:gd name="connsiteY4" fmla="*/ 134747 h 134747"/>
                <a:gd name="connsiteX5" fmla="*/ 0 w 1584000"/>
                <a:gd name="connsiteY5" fmla="*/ 2882 h 134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4000" h="134747">
                  <a:moveTo>
                    <a:pt x="0" y="0"/>
                  </a:moveTo>
                  <a:lnTo>
                    <a:pt x="1584000" y="0"/>
                  </a:lnTo>
                  <a:lnTo>
                    <a:pt x="1584000" y="3638"/>
                  </a:lnTo>
                  <a:lnTo>
                    <a:pt x="1480374" y="134747"/>
                  </a:lnTo>
                  <a:lnTo>
                    <a:pt x="104224" y="134747"/>
                  </a:lnTo>
                  <a:lnTo>
                    <a:pt x="0" y="2882"/>
                  </a:lnTo>
                  <a:close/>
                </a:path>
              </a:pathLst>
            </a:custGeom>
            <a:gradFill>
              <a:gsLst>
                <a:gs pos="0">
                  <a:srgbClr val="FDFA75"/>
                </a:gs>
                <a:gs pos="100000">
                  <a:srgbClr val="D79E1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223"/>
            <p:cNvSpPr>
              <a:spLocks noChangeAspect="1"/>
            </p:cNvSpPr>
            <p:nvPr/>
          </p:nvSpPr>
          <p:spPr bwMode="auto">
            <a:xfrm>
              <a:off x="7099764" y="2752986"/>
              <a:ext cx="585099" cy="474528"/>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gradFill>
              <a:gsLst>
                <a:gs pos="0">
                  <a:srgbClr val="FDFA75"/>
                </a:gs>
                <a:gs pos="100000">
                  <a:srgbClr val="D79E11"/>
                </a:gs>
              </a:gsLst>
              <a:lin ang="2700000" scaled="1"/>
            </a:gradFill>
            <a:ln>
              <a:noFill/>
            </a:ln>
          </p:spPr>
          <p:txBody>
            <a:bodyPr vert="horz" wrap="square" lIns="91440" tIns="45720" rIns="91440" bIns="45720" numCol="1" anchor="t" anchorCtr="0" compatLnSpc="1"/>
            <a:lstStyle/>
            <a:p>
              <a:endParaRPr lang="zh-CN" altLang="en-US">
                <a:solidFill>
                  <a:prstClr val="black"/>
                </a:solidFill>
              </a:endParaRPr>
            </a:p>
          </p:txBody>
        </p:sp>
        <p:sp>
          <p:nvSpPr>
            <p:cNvPr id="32" name="文本框 31"/>
            <p:cNvSpPr txBox="1"/>
            <p:nvPr/>
          </p:nvSpPr>
          <p:spPr>
            <a:xfrm>
              <a:off x="6712479" y="3919198"/>
              <a:ext cx="1319592" cy="400110"/>
            </a:xfrm>
            <a:prstGeom prst="rect">
              <a:avLst/>
            </a:prstGeom>
            <a:noFill/>
            <a:effectLst/>
          </p:spPr>
          <p:txBody>
            <a:bodyPr wrap="none" rtlCol="0">
              <a:spAutoFit/>
            </a:bodyPr>
            <a:lstStyle/>
            <a:p>
              <a:r>
                <a:rPr lang="en-US" altLang="zh-CN" sz="2000" b="1" dirty="0" smtClean="0">
                  <a:gradFill>
                    <a:gsLst>
                      <a:gs pos="0">
                        <a:srgbClr val="FDFA75"/>
                      </a:gs>
                      <a:gs pos="100000">
                        <a:srgbClr val="D79E11"/>
                      </a:gs>
                    </a:gsLst>
                    <a:lin ang="2700000" scaled="1"/>
                  </a:gradFill>
                  <a:latin typeface="方正姚体" panose="02010601030101010101" pitchFamily="2" charset="-122"/>
                </a:rPr>
                <a:t>TEMPLATE</a:t>
              </a:r>
            </a:p>
          </p:txBody>
        </p:sp>
        <p:sp>
          <p:nvSpPr>
            <p:cNvPr id="37" name="上箭头 36"/>
            <p:cNvSpPr/>
            <p:nvPr/>
          </p:nvSpPr>
          <p:spPr>
            <a:xfrm>
              <a:off x="6262497" y="2151930"/>
              <a:ext cx="2220204" cy="2533392"/>
            </a:xfrm>
            <a:prstGeom prst="upArrow">
              <a:avLst>
                <a:gd name="adj1" fmla="val 61972"/>
                <a:gd name="adj2" fmla="val 46169"/>
              </a:avLst>
            </a:prstGeom>
            <a:noFill/>
            <a:ln>
              <a:gradFill>
                <a:gsLst>
                  <a:gs pos="0">
                    <a:srgbClr val="FBF56F"/>
                  </a:gs>
                  <a:gs pos="100000">
                    <a:srgbClr val="DEB024"/>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a:gradFill>
                    <a:gsLst>
                      <a:gs pos="0">
                        <a:srgbClr val="FBF56F"/>
                      </a:gs>
                      <a:gs pos="100000">
                        <a:srgbClr val="DEB024"/>
                      </a:gs>
                    </a:gsLst>
                    <a:lin ang="5400000" scaled="1"/>
                  </a:gradFill>
                </a:ln>
              </a:endParaRPr>
            </a:p>
          </p:txBody>
        </p:sp>
      </p:grpSp>
      <p:grpSp>
        <p:nvGrpSpPr>
          <p:cNvPr id="3" name="组合 2"/>
          <p:cNvGrpSpPr/>
          <p:nvPr/>
        </p:nvGrpSpPr>
        <p:grpSpPr>
          <a:xfrm>
            <a:off x="3659571" y="2124220"/>
            <a:ext cx="2255105" cy="2658581"/>
            <a:chOff x="3659571" y="2124220"/>
            <a:chExt cx="2255105" cy="2658581"/>
          </a:xfrm>
        </p:grpSpPr>
        <p:grpSp>
          <p:nvGrpSpPr>
            <p:cNvPr id="20" name="组合 19"/>
            <p:cNvGrpSpPr>
              <a:grpSpLocks noChangeAspect="1"/>
            </p:cNvGrpSpPr>
            <p:nvPr/>
          </p:nvGrpSpPr>
          <p:grpSpPr>
            <a:xfrm>
              <a:off x="4457328" y="2782142"/>
              <a:ext cx="655404" cy="497982"/>
              <a:chOff x="4268086" y="4221191"/>
              <a:chExt cx="509646" cy="387231"/>
            </a:xfrm>
            <a:gradFill>
              <a:gsLst>
                <a:gs pos="0">
                  <a:srgbClr val="FDFA75"/>
                </a:gs>
                <a:gs pos="100000">
                  <a:srgbClr val="D79E11"/>
                </a:gs>
              </a:gsLst>
              <a:lin ang="2700000" scaled="1"/>
            </a:gradFill>
          </p:grpSpPr>
          <p:sp>
            <p:nvSpPr>
              <p:cNvPr id="21"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22"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grpSp>
        <p:sp>
          <p:nvSpPr>
            <p:cNvPr id="38" name="任意多边形 37"/>
            <p:cNvSpPr/>
            <p:nvPr/>
          </p:nvSpPr>
          <p:spPr>
            <a:xfrm flipH="1">
              <a:off x="5474303" y="3147857"/>
              <a:ext cx="440373" cy="104557"/>
            </a:xfrm>
            <a:custGeom>
              <a:avLst/>
              <a:gdLst>
                <a:gd name="connsiteX0" fmla="*/ 440373 w 440373"/>
                <a:gd name="connsiteY0" fmla="*/ 0 h 104557"/>
                <a:gd name="connsiteX1" fmla="*/ 0 w 440373"/>
                <a:gd name="connsiteY1" fmla="*/ 0 h 104557"/>
                <a:gd name="connsiteX2" fmla="*/ 97713 w 440373"/>
                <a:gd name="connsiteY2" fmla="*/ 104557 h 104557"/>
                <a:gd name="connsiteX3" fmla="*/ 440373 w 440373"/>
                <a:gd name="connsiteY3" fmla="*/ 104557 h 104557"/>
              </a:gdLst>
              <a:ahLst/>
              <a:cxnLst>
                <a:cxn ang="0">
                  <a:pos x="connsiteX0" y="connsiteY0"/>
                </a:cxn>
                <a:cxn ang="0">
                  <a:pos x="connsiteX1" y="connsiteY1"/>
                </a:cxn>
                <a:cxn ang="0">
                  <a:pos x="connsiteX2" y="connsiteY2"/>
                </a:cxn>
                <a:cxn ang="0">
                  <a:pos x="connsiteX3" y="connsiteY3"/>
                </a:cxn>
              </a:cxnLst>
              <a:rect l="l" t="t" r="r" b="b"/>
              <a:pathLst>
                <a:path w="440373" h="104557">
                  <a:moveTo>
                    <a:pt x="440373" y="0"/>
                  </a:moveTo>
                  <a:lnTo>
                    <a:pt x="0" y="0"/>
                  </a:lnTo>
                  <a:lnTo>
                    <a:pt x="97713" y="104557"/>
                  </a:lnTo>
                  <a:lnTo>
                    <a:pt x="440373" y="104557"/>
                  </a:lnTo>
                  <a:close/>
                </a:path>
              </a:pathLst>
            </a:custGeom>
            <a:gradFill>
              <a:gsLst>
                <a:gs pos="0">
                  <a:srgbClr val="FDFA75"/>
                </a:gs>
                <a:gs pos="100000">
                  <a:srgbClr val="D79E1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9" name="任意多边形 38"/>
            <p:cNvSpPr/>
            <p:nvPr/>
          </p:nvSpPr>
          <p:spPr>
            <a:xfrm>
              <a:off x="3659571" y="3147857"/>
              <a:ext cx="448795" cy="112613"/>
            </a:xfrm>
            <a:custGeom>
              <a:avLst/>
              <a:gdLst>
                <a:gd name="connsiteX0" fmla="*/ 0 w 448795"/>
                <a:gd name="connsiteY0" fmla="*/ 0 h 112613"/>
                <a:gd name="connsiteX1" fmla="*/ 448795 w 448795"/>
                <a:gd name="connsiteY1" fmla="*/ 0 h 112613"/>
                <a:gd name="connsiteX2" fmla="*/ 448795 w 448795"/>
                <a:gd name="connsiteY2" fmla="*/ 112613 h 112613"/>
                <a:gd name="connsiteX3" fmla="*/ 95917 w 448795"/>
                <a:gd name="connsiteY3" fmla="*/ 112613 h 112613"/>
              </a:gdLst>
              <a:ahLst/>
              <a:cxnLst>
                <a:cxn ang="0">
                  <a:pos x="connsiteX0" y="connsiteY0"/>
                </a:cxn>
                <a:cxn ang="0">
                  <a:pos x="connsiteX1" y="connsiteY1"/>
                </a:cxn>
                <a:cxn ang="0">
                  <a:pos x="connsiteX2" y="connsiteY2"/>
                </a:cxn>
                <a:cxn ang="0">
                  <a:pos x="connsiteX3" y="connsiteY3"/>
                </a:cxn>
              </a:cxnLst>
              <a:rect l="l" t="t" r="r" b="b"/>
              <a:pathLst>
                <a:path w="448795" h="112613">
                  <a:moveTo>
                    <a:pt x="0" y="0"/>
                  </a:moveTo>
                  <a:lnTo>
                    <a:pt x="448795" y="0"/>
                  </a:lnTo>
                  <a:lnTo>
                    <a:pt x="448795" y="112613"/>
                  </a:lnTo>
                  <a:lnTo>
                    <a:pt x="95917" y="112613"/>
                  </a:lnTo>
                  <a:close/>
                </a:path>
              </a:pathLst>
            </a:custGeom>
            <a:gradFill>
              <a:gsLst>
                <a:gs pos="0">
                  <a:srgbClr val="FDFA75"/>
                </a:gs>
                <a:gs pos="100000">
                  <a:srgbClr val="D79E1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0" name="任意多边形 39"/>
            <p:cNvSpPr/>
            <p:nvPr/>
          </p:nvSpPr>
          <p:spPr>
            <a:xfrm>
              <a:off x="4093839" y="4661471"/>
              <a:ext cx="1405969" cy="121330"/>
            </a:xfrm>
            <a:custGeom>
              <a:avLst/>
              <a:gdLst>
                <a:gd name="connsiteX0" fmla="*/ 0 w 1584000"/>
                <a:gd name="connsiteY0" fmla="*/ 0 h 134747"/>
                <a:gd name="connsiteX1" fmla="*/ 1584000 w 1584000"/>
                <a:gd name="connsiteY1" fmla="*/ 0 h 134747"/>
                <a:gd name="connsiteX2" fmla="*/ 1584000 w 1584000"/>
                <a:gd name="connsiteY2" fmla="*/ 3638 h 134747"/>
                <a:gd name="connsiteX3" fmla="*/ 1480374 w 1584000"/>
                <a:gd name="connsiteY3" fmla="*/ 134747 h 134747"/>
                <a:gd name="connsiteX4" fmla="*/ 104224 w 1584000"/>
                <a:gd name="connsiteY4" fmla="*/ 134747 h 134747"/>
                <a:gd name="connsiteX5" fmla="*/ 0 w 1584000"/>
                <a:gd name="connsiteY5" fmla="*/ 2882 h 134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4000" h="134747">
                  <a:moveTo>
                    <a:pt x="0" y="0"/>
                  </a:moveTo>
                  <a:lnTo>
                    <a:pt x="1584000" y="0"/>
                  </a:lnTo>
                  <a:lnTo>
                    <a:pt x="1584000" y="3638"/>
                  </a:lnTo>
                  <a:lnTo>
                    <a:pt x="1480374" y="134747"/>
                  </a:lnTo>
                  <a:lnTo>
                    <a:pt x="104224" y="134747"/>
                  </a:lnTo>
                  <a:lnTo>
                    <a:pt x="0" y="2882"/>
                  </a:lnTo>
                  <a:close/>
                </a:path>
              </a:pathLst>
            </a:custGeom>
            <a:gradFill>
              <a:gsLst>
                <a:gs pos="0">
                  <a:srgbClr val="FDFA75"/>
                </a:gs>
                <a:gs pos="100000">
                  <a:srgbClr val="D79E1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4123409" y="3891488"/>
              <a:ext cx="1319592" cy="400110"/>
            </a:xfrm>
            <a:prstGeom prst="rect">
              <a:avLst/>
            </a:prstGeom>
            <a:noFill/>
            <a:effectLst/>
          </p:spPr>
          <p:txBody>
            <a:bodyPr wrap="none" rtlCol="0">
              <a:spAutoFit/>
            </a:bodyPr>
            <a:lstStyle/>
            <a:p>
              <a:r>
                <a:rPr lang="en-US" altLang="zh-CN" sz="2000" b="1" dirty="0" smtClean="0">
                  <a:gradFill>
                    <a:gsLst>
                      <a:gs pos="0">
                        <a:srgbClr val="FDFA75"/>
                      </a:gs>
                      <a:gs pos="100000">
                        <a:srgbClr val="D79E11"/>
                      </a:gs>
                    </a:gsLst>
                    <a:lin ang="2700000" scaled="1"/>
                  </a:gradFill>
                  <a:latin typeface="方正姚体" panose="02010601030101010101" pitchFamily="2" charset="-122"/>
                </a:rPr>
                <a:t>TEMPLATE</a:t>
              </a:r>
            </a:p>
          </p:txBody>
        </p:sp>
        <p:sp>
          <p:nvSpPr>
            <p:cNvPr id="42" name="上箭头 41"/>
            <p:cNvSpPr/>
            <p:nvPr/>
          </p:nvSpPr>
          <p:spPr>
            <a:xfrm>
              <a:off x="3673427" y="2124220"/>
              <a:ext cx="2220204" cy="2533392"/>
            </a:xfrm>
            <a:prstGeom prst="upArrow">
              <a:avLst>
                <a:gd name="adj1" fmla="val 61972"/>
                <a:gd name="adj2" fmla="val 46169"/>
              </a:avLst>
            </a:prstGeom>
            <a:noFill/>
            <a:ln>
              <a:gradFill>
                <a:gsLst>
                  <a:gs pos="0">
                    <a:srgbClr val="FBF56F"/>
                  </a:gs>
                  <a:gs pos="100000">
                    <a:srgbClr val="DEB024"/>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a:gradFill>
                    <a:gsLst>
                      <a:gs pos="0">
                        <a:srgbClr val="FBF56F"/>
                      </a:gs>
                      <a:gs pos="100000">
                        <a:srgbClr val="DEB024"/>
                      </a:gs>
                    </a:gsLst>
                    <a:lin ang="5400000" scaled="1"/>
                  </a:gradFill>
                </a:ln>
              </a:endParaRPr>
            </a:p>
          </p:txBody>
        </p:sp>
      </p:grpSp>
      <p:grpSp>
        <p:nvGrpSpPr>
          <p:cNvPr id="2" name="组合 1"/>
          <p:cNvGrpSpPr/>
          <p:nvPr/>
        </p:nvGrpSpPr>
        <p:grpSpPr>
          <a:xfrm>
            <a:off x="1053979" y="2124220"/>
            <a:ext cx="2255105" cy="2658581"/>
            <a:chOff x="1053979" y="2124220"/>
            <a:chExt cx="2255105" cy="2658581"/>
          </a:xfrm>
        </p:grpSpPr>
        <p:grpSp>
          <p:nvGrpSpPr>
            <p:cNvPr id="23" name="组合 22"/>
            <p:cNvGrpSpPr/>
            <p:nvPr/>
          </p:nvGrpSpPr>
          <p:grpSpPr>
            <a:xfrm>
              <a:off x="1914144" y="2775917"/>
              <a:ext cx="527204" cy="504207"/>
              <a:chOff x="1004888" y="993775"/>
              <a:chExt cx="2438400" cy="2332038"/>
            </a:xfrm>
            <a:gradFill>
              <a:gsLst>
                <a:gs pos="0">
                  <a:srgbClr val="FDFA75"/>
                </a:gs>
                <a:gs pos="100000">
                  <a:srgbClr val="D79E11"/>
                </a:gs>
              </a:gsLst>
              <a:lin ang="2700000" scaled="1"/>
            </a:gradFill>
          </p:grpSpPr>
          <p:sp>
            <p:nvSpPr>
              <p:cNvPr id="24"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25" name="任意多边形 24"/>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sz="2000">
                  <a:solidFill>
                    <a:prstClr val="black"/>
                  </a:solidFill>
                </a:endParaRPr>
              </a:p>
            </p:txBody>
          </p:sp>
        </p:grpSp>
        <p:sp>
          <p:nvSpPr>
            <p:cNvPr id="43" name="任意多边形 42"/>
            <p:cNvSpPr/>
            <p:nvPr/>
          </p:nvSpPr>
          <p:spPr>
            <a:xfrm flipH="1">
              <a:off x="2868711" y="3147857"/>
              <a:ext cx="440373" cy="104557"/>
            </a:xfrm>
            <a:custGeom>
              <a:avLst/>
              <a:gdLst>
                <a:gd name="connsiteX0" fmla="*/ 440373 w 440373"/>
                <a:gd name="connsiteY0" fmla="*/ 0 h 104557"/>
                <a:gd name="connsiteX1" fmla="*/ 0 w 440373"/>
                <a:gd name="connsiteY1" fmla="*/ 0 h 104557"/>
                <a:gd name="connsiteX2" fmla="*/ 97713 w 440373"/>
                <a:gd name="connsiteY2" fmla="*/ 104557 h 104557"/>
                <a:gd name="connsiteX3" fmla="*/ 440373 w 440373"/>
                <a:gd name="connsiteY3" fmla="*/ 104557 h 104557"/>
              </a:gdLst>
              <a:ahLst/>
              <a:cxnLst>
                <a:cxn ang="0">
                  <a:pos x="connsiteX0" y="connsiteY0"/>
                </a:cxn>
                <a:cxn ang="0">
                  <a:pos x="connsiteX1" y="connsiteY1"/>
                </a:cxn>
                <a:cxn ang="0">
                  <a:pos x="connsiteX2" y="connsiteY2"/>
                </a:cxn>
                <a:cxn ang="0">
                  <a:pos x="connsiteX3" y="connsiteY3"/>
                </a:cxn>
              </a:cxnLst>
              <a:rect l="l" t="t" r="r" b="b"/>
              <a:pathLst>
                <a:path w="440373" h="104557">
                  <a:moveTo>
                    <a:pt x="440373" y="0"/>
                  </a:moveTo>
                  <a:lnTo>
                    <a:pt x="0" y="0"/>
                  </a:lnTo>
                  <a:lnTo>
                    <a:pt x="97713" y="104557"/>
                  </a:lnTo>
                  <a:lnTo>
                    <a:pt x="440373" y="104557"/>
                  </a:lnTo>
                  <a:close/>
                </a:path>
              </a:pathLst>
            </a:custGeom>
            <a:gradFill>
              <a:gsLst>
                <a:gs pos="0">
                  <a:srgbClr val="FDFA75"/>
                </a:gs>
                <a:gs pos="100000">
                  <a:srgbClr val="D79E1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4" name="任意多边形 43"/>
            <p:cNvSpPr/>
            <p:nvPr/>
          </p:nvSpPr>
          <p:spPr>
            <a:xfrm>
              <a:off x="1053979" y="3147857"/>
              <a:ext cx="448795" cy="112613"/>
            </a:xfrm>
            <a:custGeom>
              <a:avLst/>
              <a:gdLst>
                <a:gd name="connsiteX0" fmla="*/ 0 w 448795"/>
                <a:gd name="connsiteY0" fmla="*/ 0 h 112613"/>
                <a:gd name="connsiteX1" fmla="*/ 448795 w 448795"/>
                <a:gd name="connsiteY1" fmla="*/ 0 h 112613"/>
                <a:gd name="connsiteX2" fmla="*/ 448795 w 448795"/>
                <a:gd name="connsiteY2" fmla="*/ 112613 h 112613"/>
                <a:gd name="connsiteX3" fmla="*/ 95917 w 448795"/>
                <a:gd name="connsiteY3" fmla="*/ 112613 h 112613"/>
              </a:gdLst>
              <a:ahLst/>
              <a:cxnLst>
                <a:cxn ang="0">
                  <a:pos x="connsiteX0" y="connsiteY0"/>
                </a:cxn>
                <a:cxn ang="0">
                  <a:pos x="connsiteX1" y="connsiteY1"/>
                </a:cxn>
                <a:cxn ang="0">
                  <a:pos x="connsiteX2" y="connsiteY2"/>
                </a:cxn>
                <a:cxn ang="0">
                  <a:pos x="connsiteX3" y="connsiteY3"/>
                </a:cxn>
              </a:cxnLst>
              <a:rect l="l" t="t" r="r" b="b"/>
              <a:pathLst>
                <a:path w="448795" h="112613">
                  <a:moveTo>
                    <a:pt x="0" y="0"/>
                  </a:moveTo>
                  <a:lnTo>
                    <a:pt x="448795" y="0"/>
                  </a:lnTo>
                  <a:lnTo>
                    <a:pt x="448795" y="112613"/>
                  </a:lnTo>
                  <a:lnTo>
                    <a:pt x="95917" y="112613"/>
                  </a:lnTo>
                  <a:close/>
                </a:path>
              </a:pathLst>
            </a:custGeom>
            <a:gradFill>
              <a:gsLst>
                <a:gs pos="0">
                  <a:srgbClr val="FDFA75"/>
                </a:gs>
                <a:gs pos="100000">
                  <a:srgbClr val="D79E1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5" name="任意多边形 44"/>
            <p:cNvSpPr/>
            <p:nvPr/>
          </p:nvSpPr>
          <p:spPr>
            <a:xfrm>
              <a:off x="1488247" y="4661471"/>
              <a:ext cx="1405969" cy="121330"/>
            </a:xfrm>
            <a:custGeom>
              <a:avLst/>
              <a:gdLst>
                <a:gd name="connsiteX0" fmla="*/ 0 w 1584000"/>
                <a:gd name="connsiteY0" fmla="*/ 0 h 134747"/>
                <a:gd name="connsiteX1" fmla="*/ 1584000 w 1584000"/>
                <a:gd name="connsiteY1" fmla="*/ 0 h 134747"/>
                <a:gd name="connsiteX2" fmla="*/ 1584000 w 1584000"/>
                <a:gd name="connsiteY2" fmla="*/ 3638 h 134747"/>
                <a:gd name="connsiteX3" fmla="*/ 1480374 w 1584000"/>
                <a:gd name="connsiteY3" fmla="*/ 134747 h 134747"/>
                <a:gd name="connsiteX4" fmla="*/ 104224 w 1584000"/>
                <a:gd name="connsiteY4" fmla="*/ 134747 h 134747"/>
                <a:gd name="connsiteX5" fmla="*/ 0 w 1584000"/>
                <a:gd name="connsiteY5" fmla="*/ 2882 h 134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4000" h="134747">
                  <a:moveTo>
                    <a:pt x="0" y="0"/>
                  </a:moveTo>
                  <a:lnTo>
                    <a:pt x="1584000" y="0"/>
                  </a:lnTo>
                  <a:lnTo>
                    <a:pt x="1584000" y="3638"/>
                  </a:lnTo>
                  <a:lnTo>
                    <a:pt x="1480374" y="134747"/>
                  </a:lnTo>
                  <a:lnTo>
                    <a:pt x="104224" y="134747"/>
                  </a:lnTo>
                  <a:lnTo>
                    <a:pt x="0" y="2882"/>
                  </a:lnTo>
                  <a:close/>
                </a:path>
              </a:pathLst>
            </a:custGeom>
            <a:gradFill>
              <a:gsLst>
                <a:gs pos="0">
                  <a:srgbClr val="FDFA75"/>
                </a:gs>
                <a:gs pos="100000">
                  <a:srgbClr val="D79E1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1517817" y="3891488"/>
              <a:ext cx="1319592" cy="400110"/>
            </a:xfrm>
            <a:prstGeom prst="rect">
              <a:avLst/>
            </a:prstGeom>
            <a:noFill/>
            <a:effectLst/>
          </p:spPr>
          <p:txBody>
            <a:bodyPr wrap="none" rtlCol="0">
              <a:spAutoFit/>
            </a:bodyPr>
            <a:lstStyle/>
            <a:p>
              <a:r>
                <a:rPr lang="en-US" altLang="zh-CN" sz="2000" b="1" dirty="0" smtClean="0">
                  <a:gradFill>
                    <a:gsLst>
                      <a:gs pos="0">
                        <a:srgbClr val="FDFA75"/>
                      </a:gs>
                      <a:gs pos="100000">
                        <a:srgbClr val="D79E11"/>
                      </a:gs>
                    </a:gsLst>
                    <a:lin ang="2700000" scaled="1"/>
                  </a:gradFill>
                  <a:latin typeface="方正姚体" panose="02010601030101010101" pitchFamily="2" charset="-122"/>
                </a:rPr>
                <a:t>TEMPLATE</a:t>
              </a:r>
            </a:p>
          </p:txBody>
        </p:sp>
        <p:sp>
          <p:nvSpPr>
            <p:cNvPr id="47" name="上箭头 46"/>
            <p:cNvSpPr/>
            <p:nvPr/>
          </p:nvSpPr>
          <p:spPr>
            <a:xfrm>
              <a:off x="1067835" y="2124220"/>
              <a:ext cx="2220204" cy="2533392"/>
            </a:xfrm>
            <a:prstGeom prst="upArrow">
              <a:avLst>
                <a:gd name="adj1" fmla="val 61972"/>
                <a:gd name="adj2" fmla="val 46169"/>
              </a:avLst>
            </a:prstGeom>
            <a:noFill/>
            <a:ln>
              <a:gradFill>
                <a:gsLst>
                  <a:gs pos="0">
                    <a:srgbClr val="FBF56F"/>
                  </a:gs>
                  <a:gs pos="100000">
                    <a:srgbClr val="DEB024"/>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a:gradFill>
                    <a:gsLst>
                      <a:gs pos="0">
                        <a:srgbClr val="FBF56F"/>
                      </a:gs>
                      <a:gs pos="100000">
                        <a:srgbClr val="DEB024"/>
                      </a:gs>
                    </a:gsLst>
                    <a:lin ang="5400000" scaled="1"/>
                  </a:gradFill>
                </a:ln>
              </a:endParaRPr>
            </a:p>
          </p:txBody>
        </p:sp>
      </p:grpSp>
      <p:grpSp>
        <p:nvGrpSpPr>
          <p:cNvPr id="7" name="组合 6"/>
          <p:cNvGrpSpPr/>
          <p:nvPr/>
        </p:nvGrpSpPr>
        <p:grpSpPr>
          <a:xfrm>
            <a:off x="8879560" y="2151930"/>
            <a:ext cx="2255105" cy="2658581"/>
            <a:chOff x="8879560" y="2151930"/>
            <a:chExt cx="2255105" cy="2658581"/>
          </a:xfrm>
        </p:grpSpPr>
        <p:grpSp>
          <p:nvGrpSpPr>
            <p:cNvPr id="26" name="组合 25"/>
            <p:cNvGrpSpPr/>
            <p:nvPr/>
          </p:nvGrpSpPr>
          <p:grpSpPr>
            <a:xfrm>
              <a:off x="9778918" y="2663592"/>
              <a:ext cx="441361" cy="564450"/>
              <a:chOff x="1605186" y="572440"/>
              <a:chExt cx="563562" cy="720725"/>
            </a:xfrm>
            <a:gradFill>
              <a:gsLst>
                <a:gs pos="0">
                  <a:srgbClr val="FDFA75"/>
                </a:gs>
                <a:gs pos="100000">
                  <a:srgbClr val="D79E11"/>
                </a:gs>
              </a:gsLst>
              <a:lin ang="2700000" scaled="1"/>
            </a:gradFill>
          </p:grpSpPr>
          <p:sp>
            <p:nvSpPr>
              <p:cNvPr id="27" name="Freeform 32"/>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Freeform 33"/>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48" name="任意多边形 47"/>
            <p:cNvSpPr/>
            <p:nvPr/>
          </p:nvSpPr>
          <p:spPr>
            <a:xfrm flipH="1">
              <a:off x="10694292" y="3175567"/>
              <a:ext cx="440373" cy="104557"/>
            </a:xfrm>
            <a:custGeom>
              <a:avLst/>
              <a:gdLst>
                <a:gd name="connsiteX0" fmla="*/ 440373 w 440373"/>
                <a:gd name="connsiteY0" fmla="*/ 0 h 104557"/>
                <a:gd name="connsiteX1" fmla="*/ 0 w 440373"/>
                <a:gd name="connsiteY1" fmla="*/ 0 h 104557"/>
                <a:gd name="connsiteX2" fmla="*/ 97713 w 440373"/>
                <a:gd name="connsiteY2" fmla="*/ 104557 h 104557"/>
                <a:gd name="connsiteX3" fmla="*/ 440373 w 440373"/>
                <a:gd name="connsiteY3" fmla="*/ 104557 h 104557"/>
              </a:gdLst>
              <a:ahLst/>
              <a:cxnLst>
                <a:cxn ang="0">
                  <a:pos x="connsiteX0" y="connsiteY0"/>
                </a:cxn>
                <a:cxn ang="0">
                  <a:pos x="connsiteX1" y="connsiteY1"/>
                </a:cxn>
                <a:cxn ang="0">
                  <a:pos x="connsiteX2" y="connsiteY2"/>
                </a:cxn>
                <a:cxn ang="0">
                  <a:pos x="connsiteX3" y="connsiteY3"/>
                </a:cxn>
              </a:cxnLst>
              <a:rect l="l" t="t" r="r" b="b"/>
              <a:pathLst>
                <a:path w="440373" h="104557">
                  <a:moveTo>
                    <a:pt x="440373" y="0"/>
                  </a:moveTo>
                  <a:lnTo>
                    <a:pt x="0" y="0"/>
                  </a:lnTo>
                  <a:lnTo>
                    <a:pt x="97713" y="104557"/>
                  </a:lnTo>
                  <a:lnTo>
                    <a:pt x="440373" y="104557"/>
                  </a:lnTo>
                  <a:close/>
                </a:path>
              </a:pathLst>
            </a:custGeom>
            <a:gradFill>
              <a:gsLst>
                <a:gs pos="0">
                  <a:srgbClr val="FDFA75"/>
                </a:gs>
                <a:gs pos="100000">
                  <a:srgbClr val="D79E1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9" name="任意多边形 48"/>
            <p:cNvSpPr/>
            <p:nvPr/>
          </p:nvSpPr>
          <p:spPr>
            <a:xfrm>
              <a:off x="8879560" y="3175567"/>
              <a:ext cx="448795" cy="112613"/>
            </a:xfrm>
            <a:custGeom>
              <a:avLst/>
              <a:gdLst>
                <a:gd name="connsiteX0" fmla="*/ 0 w 448795"/>
                <a:gd name="connsiteY0" fmla="*/ 0 h 112613"/>
                <a:gd name="connsiteX1" fmla="*/ 448795 w 448795"/>
                <a:gd name="connsiteY1" fmla="*/ 0 h 112613"/>
                <a:gd name="connsiteX2" fmla="*/ 448795 w 448795"/>
                <a:gd name="connsiteY2" fmla="*/ 112613 h 112613"/>
                <a:gd name="connsiteX3" fmla="*/ 95917 w 448795"/>
                <a:gd name="connsiteY3" fmla="*/ 112613 h 112613"/>
              </a:gdLst>
              <a:ahLst/>
              <a:cxnLst>
                <a:cxn ang="0">
                  <a:pos x="connsiteX0" y="connsiteY0"/>
                </a:cxn>
                <a:cxn ang="0">
                  <a:pos x="connsiteX1" y="connsiteY1"/>
                </a:cxn>
                <a:cxn ang="0">
                  <a:pos x="connsiteX2" y="connsiteY2"/>
                </a:cxn>
                <a:cxn ang="0">
                  <a:pos x="connsiteX3" y="connsiteY3"/>
                </a:cxn>
              </a:cxnLst>
              <a:rect l="l" t="t" r="r" b="b"/>
              <a:pathLst>
                <a:path w="448795" h="112613">
                  <a:moveTo>
                    <a:pt x="0" y="0"/>
                  </a:moveTo>
                  <a:lnTo>
                    <a:pt x="448795" y="0"/>
                  </a:lnTo>
                  <a:lnTo>
                    <a:pt x="448795" y="112613"/>
                  </a:lnTo>
                  <a:lnTo>
                    <a:pt x="95917" y="112613"/>
                  </a:lnTo>
                  <a:close/>
                </a:path>
              </a:pathLst>
            </a:custGeom>
            <a:gradFill>
              <a:gsLst>
                <a:gs pos="0">
                  <a:srgbClr val="FDFA75"/>
                </a:gs>
                <a:gs pos="100000">
                  <a:srgbClr val="D79E1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0" name="任意多边形 49"/>
            <p:cNvSpPr/>
            <p:nvPr/>
          </p:nvSpPr>
          <p:spPr>
            <a:xfrm>
              <a:off x="9313828" y="4689181"/>
              <a:ext cx="1405969" cy="121330"/>
            </a:xfrm>
            <a:custGeom>
              <a:avLst/>
              <a:gdLst>
                <a:gd name="connsiteX0" fmla="*/ 0 w 1584000"/>
                <a:gd name="connsiteY0" fmla="*/ 0 h 134747"/>
                <a:gd name="connsiteX1" fmla="*/ 1584000 w 1584000"/>
                <a:gd name="connsiteY1" fmla="*/ 0 h 134747"/>
                <a:gd name="connsiteX2" fmla="*/ 1584000 w 1584000"/>
                <a:gd name="connsiteY2" fmla="*/ 3638 h 134747"/>
                <a:gd name="connsiteX3" fmla="*/ 1480374 w 1584000"/>
                <a:gd name="connsiteY3" fmla="*/ 134747 h 134747"/>
                <a:gd name="connsiteX4" fmla="*/ 104224 w 1584000"/>
                <a:gd name="connsiteY4" fmla="*/ 134747 h 134747"/>
                <a:gd name="connsiteX5" fmla="*/ 0 w 1584000"/>
                <a:gd name="connsiteY5" fmla="*/ 2882 h 134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4000" h="134747">
                  <a:moveTo>
                    <a:pt x="0" y="0"/>
                  </a:moveTo>
                  <a:lnTo>
                    <a:pt x="1584000" y="0"/>
                  </a:lnTo>
                  <a:lnTo>
                    <a:pt x="1584000" y="3638"/>
                  </a:lnTo>
                  <a:lnTo>
                    <a:pt x="1480374" y="134747"/>
                  </a:lnTo>
                  <a:lnTo>
                    <a:pt x="104224" y="134747"/>
                  </a:lnTo>
                  <a:lnTo>
                    <a:pt x="0" y="2882"/>
                  </a:lnTo>
                  <a:close/>
                </a:path>
              </a:pathLst>
            </a:custGeom>
            <a:gradFill>
              <a:gsLst>
                <a:gs pos="0">
                  <a:srgbClr val="FDFA75"/>
                </a:gs>
                <a:gs pos="100000">
                  <a:srgbClr val="D79E1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本框 50"/>
            <p:cNvSpPr txBox="1"/>
            <p:nvPr/>
          </p:nvSpPr>
          <p:spPr>
            <a:xfrm>
              <a:off x="9343398" y="3919198"/>
              <a:ext cx="1319592" cy="400110"/>
            </a:xfrm>
            <a:prstGeom prst="rect">
              <a:avLst/>
            </a:prstGeom>
            <a:noFill/>
            <a:effectLst/>
          </p:spPr>
          <p:txBody>
            <a:bodyPr wrap="none" rtlCol="0">
              <a:spAutoFit/>
            </a:bodyPr>
            <a:lstStyle/>
            <a:p>
              <a:r>
                <a:rPr lang="en-US" altLang="zh-CN" sz="2000" b="1" dirty="0" smtClean="0">
                  <a:gradFill>
                    <a:gsLst>
                      <a:gs pos="0">
                        <a:srgbClr val="FDFA75"/>
                      </a:gs>
                      <a:gs pos="100000">
                        <a:srgbClr val="D79E11"/>
                      </a:gs>
                    </a:gsLst>
                    <a:lin ang="2700000" scaled="1"/>
                  </a:gradFill>
                  <a:latin typeface="方正姚体" panose="02010601030101010101" pitchFamily="2" charset="-122"/>
                </a:rPr>
                <a:t>TEMPLATE</a:t>
              </a:r>
            </a:p>
          </p:txBody>
        </p:sp>
        <p:sp>
          <p:nvSpPr>
            <p:cNvPr id="52" name="上箭头 51"/>
            <p:cNvSpPr/>
            <p:nvPr/>
          </p:nvSpPr>
          <p:spPr>
            <a:xfrm>
              <a:off x="8893416" y="2151930"/>
              <a:ext cx="2220204" cy="2533392"/>
            </a:xfrm>
            <a:prstGeom prst="upArrow">
              <a:avLst>
                <a:gd name="adj1" fmla="val 61972"/>
                <a:gd name="adj2" fmla="val 46169"/>
              </a:avLst>
            </a:prstGeom>
            <a:noFill/>
            <a:ln>
              <a:gradFill>
                <a:gsLst>
                  <a:gs pos="0">
                    <a:srgbClr val="FBF56F"/>
                  </a:gs>
                  <a:gs pos="100000">
                    <a:srgbClr val="DEB024"/>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a:gradFill>
                    <a:gsLst>
                      <a:gs pos="0">
                        <a:srgbClr val="FBF56F"/>
                      </a:gs>
                      <a:gs pos="100000">
                        <a:srgbClr val="DEB024"/>
                      </a:gs>
                    </a:gsLst>
                    <a:lin ang="5400000" scaled="1"/>
                  </a:gradFill>
                </a:ln>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barn(outVertical)">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6" presetClass="entr" presetSubtype="37"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barn(outVertical)">
                                      <p:cBhvr>
                                        <p:cTn id="23" dur="500"/>
                                        <p:tgtEl>
                                          <p:spTgt spid="34"/>
                                        </p:tgtEl>
                                      </p:cBhvr>
                                    </p:animEffect>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barn(outVertical)">
                                      <p:cBhvr>
                                        <p:cTn id="33" dur="500"/>
                                        <p:tgtEl>
                                          <p:spTgt spid="35"/>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16" presetClass="entr" presetSubtype="37"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barn(outVertical)">
                                      <p:cBhvr>
                                        <p:cTn id="4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P spid="34" grpId="0" bldLvl="0" animBg="1"/>
      <p:bldP spid="35" grpId="0" bldLvl="0" animBg="1"/>
      <p:bldP spid="36"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54" y="-780"/>
            <a:ext cx="12205554" cy="6849294"/>
          </a:xfrm>
          <a:prstGeom prst="rect">
            <a:avLst/>
          </a:prstGeom>
        </p:spPr>
      </p:pic>
      <p:sp>
        <p:nvSpPr>
          <p:cNvPr id="4" name="矩形 3"/>
          <p:cNvSpPr/>
          <p:nvPr/>
        </p:nvSpPr>
        <p:spPr>
          <a:xfrm>
            <a:off x="2616591" y="-1125415"/>
            <a:ext cx="731520" cy="942535"/>
          </a:xfrm>
          <a:prstGeom prst="rect">
            <a:avLst/>
          </a:prstGeom>
          <a:gradFill flip="none" rotWithShape="1">
            <a:gsLst>
              <a:gs pos="0">
                <a:srgbClr val="FDFA75"/>
              </a:gs>
              <a:gs pos="100000">
                <a:srgbClr val="D79E1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348111" y="-1125416"/>
            <a:ext cx="731520" cy="942535"/>
          </a:xfrm>
          <a:prstGeom prst="rect">
            <a:avLst/>
          </a:prstGeom>
          <a:gradFill flip="none" rotWithShape="1">
            <a:gsLst>
              <a:gs pos="0">
                <a:srgbClr val="515151"/>
              </a:gs>
              <a:gs pos="100000">
                <a:srgbClr val="202020"/>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4080023" y="260771"/>
            <a:ext cx="3550920" cy="768350"/>
          </a:xfrm>
          <a:prstGeom prst="rect">
            <a:avLst/>
          </a:prstGeom>
          <a:noFill/>
          <a:effectLst/>
        </p:spPr>
        <p:txBody>
          <a:bodyPr wrap="none" rtlCol="0">
            <a:spAutoFit/>
            <a:scene3d>
              <a:camera prst="orthographicFront"/>
              <a:lightRig rig="soft" dir="t">
                <a:rot lat="0" lon="0" rev="15600000"/>
              </a:lightRig>
            </a:scene3d>
            <a:sp3d extrusionH="57150" prstMaterial="softEdge">
              <a:bevelT w="25400" h="38100"/>
            </a:sp3d>
          </a:bodyPr>
          <a:lstStyle/>
          <a:p>
            <a:r>
              <a:rPr lang="zh-CN" sz="4400" b="1" dirty="0" smtClean="0">
                <a:solidFill>
                  <a:schemeClr val="accent4"/>
                </a:solidFill>
                <a:effectLst/>
              </a:rPr>
              <a:t>商战（约创）</a:t>
            </a:r>
            <a:endParaRPr lang="zh-CN" sz="4400" b="1" dirty="0" smtClean="0">
              <a:solidFill>
                <a:schemeClr val="accent4"/>
              </a:solidFill>
              <a:effectLst/>
              <a:latin typeface="方正兰亭超细黑简体" panose="02000000000000000000" pitchFamily="2" charset="-122"/>
              <a:ea typeface="方正兰亭超细黑简体" panose="02000000000000000000" pitchFamily="2" charset="-122"/>
            </a:endParaRPr>
          </a:p>
        </p:txBody>
      </p:sp>
      <p:cxnSp>
        <p:nvCxnSpPr>
          <p:cNvPr id="11" name="直接连接符 10"/>
          <p:cNvCxnSpPr/>
          <p:nvPr/>
        </p:nvCxnSpPr>
        <p:spPr>
          <a:xfrm rot="5400000">
            <a:off x="1595457" y="-1081728"/>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3215457" y="363415"/>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3300314" y="448272"/>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rot="16200000" flipH="1">
            <a:off x="10569455" y="-1066843"/>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flipH="1">
            <a:off x="8599740" y="378300"/>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flipH="1">
            <a:off x="8684598" y="463157"/>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600429" y="5117400"/>
            <a:ext cx="3264204" cy="1094282"/>
            <a:chOff x="1062709" y="4478590"/>
            <a:chExt cx="3264204" cy="1094282"/>
          </a:xfrm>
        </p:grpSpPr>
        <p:sp>
          <p:nvSpPr>
            <p:cNvPr id="38" name="矩形 37"/>
            <p:cNvSpPr/>
            <p:nvPr/>
          </p:nvSpPr>
          <p:spPr>
            <a:xfrm>
              <a:off x="1062709" y="5083501"/>
              <a:ext cx="2361466" cy="489371"/>
            </a:xfrm>
            <a:prstGeom prst="rect">
              <a:avLst/>
            </a:prstGeom>
            <a:gradFill flip="none" rotWithShape="1">
              <a:gsLst>
                <a:gs pos="0">
                  <a:srgbClr val="515151"/>
                </a:gs>
                <a:gs pos="100000">
                  <a:srgbClr val="202020"/>
                </a:gs>
              </a:gsLst>
              <a:lin ang="2700000" scaled="1"/>
              <a:tileRect/>
            </a:gradFill>
            <a:ln>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1062993" y="4478590"/>
              <a:ext cx="2964506" cy="604909"/>
            </a:xfrm>
            <a:custGeom>
              <a:avLst/>
              <a:gdLst>
                <a:gd name="connsiteX0" fmla="*/ 606995 w 2964506"/>
                <a:gd name="connsiteY0" fmla="*/ 0 h 604909"/>
                <a:gd name="connsiteX1" fmla="*/ 2964506 w 2964506"/>
                <a:gd name="connsiteY1" fmla="*/ 0 h 604909"/>
                <a:gd name="connsiteX2" fmla="*/ 2357511 w 2964506"/>
                <a:gd name="connsiteY2" fmla="*/ 604909 h 604909"/>
                <a:gd name="connsiteX3" fmla="*/ 0 w 2964506"/>
                <a:gd name="connsiteY3" fmla="*/ 604909 h 604909"/>
              </a:gdLst>
              <a:ahLst/>
              <a:cxnLst>
                <a:cxn ang="0">
                  <a:pos x="connsiteX0" y="connsiteY0"/>
                </a:cxn>
                <a:cxn ang="0">
                  <a:pos x="connsiteX1" y="connsiteY1"/>
                </a:cxn>
                <a:cxn ang="0">
                  <a:pos x="connsiteX2" y="connsiteY2"/>
                </a:cxn>
                <a:cxn ang="0">
                  <a:pos x="connsiteX3" y="connsiteY3"/>
                </a:cxn>
              </a:cxnLst>
              <a:rect l="l" t="t" r="r" b="b"/>
              <a:pathLst>
                <a:path w="2964506" h="604909">
                  <a:moveTo>
                    <a:pt x="606995" y="0"/>
                  </a:moveTo>
                  <a:lnTo>
                    <a:pt x="2964506" y="0"/>
                  </a:lnTo>
                  <a:lnTo>
                    <a:pt x="2357511" y="604909"/>
                  </a:lnTo>
                  <a:lnTo>
                    <a:pt x="0" y="604909"/>
                  </a:lnTo>
                  <a:close/>
                </a:path>
              </a:pathLst>
            </a:custGeom>
            <a:gradFill>
              <a:gsLst>
                <a:gs pos="0">
                  <a:srgbClr val="FDFA75"/>
                </a:gs>
                <a:gs pos="100000">
                  <a:srgbClr val="D79E1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7" name="任意多边形 36"/>
            <p:cNvSpPr/>
            <p:nvPr/>
          </p:nvSpPr>
          <p:spPr>
            <a:xfrm rot="18905918">
              <a:off x="3124763" y="4848262"/>
              <a:ext cx="1202150" cy="351594"/>
            </a:xfrm>
            <a:custGeom>
              <a:avLst/>
              <a:gdLst>
                <a:gd name="connsiteX0" fmla="*/ 1202150 w 1202150"/>
                <a:gd name="connsiteY0" fmla="*/ 0 h 351594"/>
                <a:gd name="connsiteX1" fmla="*/ 851764 w 1202150"/>
                <a:gd name="connsiteY1" fmla="*/ 351594 h 351594"/>
                <a:gd name="connsiteX2" fmla="*/ 0 w 1202150"/>
                <a:gd name="connsiteY2" fmla="*/ 351594 h 351594"/>
                <a:gd name="connsiteX3" fmla="*/ 345442 w 1202150"/>
                <a:gd name="connsiteY3" fmla="*/ 4962 h 351594"/>
                <a:gd name="connsiteX4" fmla="*/ 340463 w 1202150"/>
                <a:gd name="connsiteY4" fmla="*/ 0 h 351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150" h="351594">
                  <a:moveTo>
                    <a:pt x="1202150" y="0"/>
                  </a:moveTo>
                  <a:lnTo>
                    <a:pt x="851764" y="351594"/>
                  </a:lnTo>
                  <a:lnTo>
                    <a:pt x="0" y="351594"/>
                  </a:lnTo>
                  <a:lnTo>
                    <a:pt x="345442" y="4962"/>
                  </a:lnTo>
                  <a:lnTo>
                    <a:pt x="340463" y="0"/>
                  </a:lnTo>
                  <a:close/>
                </a:path>
              </a:pathLst>
            </a:custGeom>
            <a:solidFill>
              <a:srgbClr val="DEB0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3" name="文本框 42"/>
            <p:cNvSpPr txBox="1"/>
            <p:nvPr/>
          </p:nvSpPr>
          <p:spPr>
            <a:xfrm>
              <a:off x="1554647" y="5139343"/>
              <a:ext cx="1257075" cy="400110"/>
            </a:xfrm>
            <a:prstGeom prst="rect">
              <a:avLst/>
            </a:prstGeom>
            <a:noFill/>
            <a:effectLst/>
          </p:spPr>
          <p:txBody>
            <a:bodyPr wrap="none" rtlCol="0">
              <a:spAutoFit/>
            </a:bodyPr>
            <a:lstStyle/>
            <a:p>
              <a:r>
                <a:rPr lang="en-US" altLang="zh-CN" sz="1100" b="1" dirty="0" smtClean="0">
                  <a:solidFill>
                    <a:srgbClr val="0DEFFA"/>
                  </a:solidFill>
                  <a:latin typeface="方正姚体" panose="02010601030101010101" pitchFamily="2" charset="-122"/>
                  <a:ea typeface="方正姚体" panose="02010601030101010101" pitchFamily="2" charset="-122"/>
                </a:rPr>
                <a:t>  </a:t>
              </a:r>
              <a:r>
                <a:rPr lang="en-US" altLang="zh-CN" sz="2000" b="1" dirty="0" smtClean="0">
                  <a:solidFill>
                    <a:srgbClr val="ECD249"/>
                  </a:solidFill>
                  <a:latin typeface="方正姚体" panose="02010601030101010101" pitchFamily="2" charset="-122"/>
                  <a:ea typeface="方正姚体" panose="02010601030101010101" pitchFamily="2" charset="-122"/>
                </a:rPr>
                <a:t>STEP   01</a:t>
              </a:r>
              <a:endParaRPr lang="en-US" altLang="zh-CN" sz="2000" dirty="0" smtClean="0">
                <a:solidFill>
                  <a:srgbClr val="FCFCFC"/>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2950466" y="4853454"/>
            <a:ext cx="3264204" cy="1090936"/>
            <a:chOff x="3424176" y="3989219"/>
            <a:chExt cx="3264204" cy="1090936"/>
          </a:xfrm>
        </p:grpSpPr>
        <p:sp>
          <p:nvSpPr>
            <p:cNvPr id="33" name="任意多边形 32"/>
            <p:cNvSpPr/>
            <p:nvPr/>
          </p:nvSpPr>
          <p:spPr>
            <a:xfrm>
              <a:off x="3424460" y="3989219"/>
              <a:ext cx="2964506" cy="604909"/>
            </a:xfrm>
            <a:custGeom>
              <a:avLst/>
              <a:gdLst>
                <a:gd name="connsiteX0" fmla="*/ 606995 w 2964506"/>
                <a:gd name="connsiteY0" fmla="*/ 0 h 604909"/>
                <a:gd name="connsiteX1" fmla="*/ 2964506 w 2964506"/>
                <a:gd name="connsiteY1" fmla="*/ 0 h 604909"/>
                <a:gd name="connsiteX2" fmla="*/ 2357511 w 2964506"/>
                <a:gd name="connsiteY2" fmla="*/ 604909 h 604909"/>
                <a:gd name="connsiteX3" fmla="*/ 0 w 2964506"/>
                <a:gd name="connsiteY3" fmla="*/ 604909 h 604909"/>
              </a:gdLst>
              <a:ahLst/>
              <a:cxnLst>
                <a:cxn ang="0">
                  <a:pos x="connsiteX0" y="connsiteY0"/>
                </a:cxn>
                <a:cxn ang="0">
                  <a:pos x="connsiteX1" y="connsiteY1"/>
                </a:cxn>
                <a:cxn ang="0">
                  <a:pos x="connsiteX2" y="connsiteY2"/>
                </a:cxn>
                <a:cxn ang="0">
                  <a:pos x="connsiteX3" y="connsiteY3"/>
                </a:cxn>
              </a:cxnLst>
              <a:rect l="l" t="t" r="r" b="b"/>
              <a:pathLst>
                <a:path w="2964506" h="604909">
                  <a:moveTo>
                    <a:pt x="606995" y="0"/>
                  </a:moveTo>
                  <a:lnTo>
                    <a:pt x="2964506" y="0"/>
                  </a:lnTo>
                  <a:lnTo>
                    <a:pt x="2357511" y="604909"/>
                  </a:lnTo>
                  <a:lnTo>
                    <a:pt x="0" y="604909"/>
                  </a:lnTo>
                  <a:close/>
                </a:path>
              </a:pathLst>
            </a:custGeom>
            <a:gradFill>
              <a:gsLst>
                <a:gs pos="0">
                  <a:srgbClr val="FDFA75"/>
                </a:gs>
                <a:gs pos="100000">
                  <a:srgbClr val="D79E1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4" name="任意多边形 33"/>
            <p:cNvSpPr/>
            <p:nvPr/>
          </p:nvSpPr>
          <p:spPr>
            <a:xfrm rot="18905918">
              <a:off x="5486230" y="4358891"/>
              <a:ext cx="1202150" cy="351594"/>
            </a:xfrm>
            <a:custGeom>
              <a:avLst/>
              <a:gdLst>
                <a:gd name="connsiteX0" fmla="*/ 1202150 w 1202150"/>
                <a:gd name="connsiteY0" fmla="*/ 0 h 351594"/>
                <a:gd name="connsiteX1" fmla="*/ 851764 w 1202150"/>
                <a:gd name="connsiteY1" fmla="*/ 351594 h 351594"/>
                <a:gd name="connsiteX2" fmla="*/ 0 w 1202150"/>
                <a:gd name="connsiteY2" fmla="*/ 351594 h 351594"/>
                <a:gd name="connsiteX3" fmla="*/ 345442 w 1202150"/>
                <a:gd name="connsiteY3" fmla="*/ 4962 h 351594"/>
                <a:gd name="connsiteX4" fmla="*/ 340463 w 1202150"/>
                <a:gd name="connsiteY4" fmla="*/ 0 h 351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150" h="351594">
                  <a:moveTo>
                    <a:pt x="1202150" y="0"/>
                  </a:moveTo>
                  <a:lnTo>
                    <a:pt x="851764" y="351594"/>
                  </a:lnTo>
                  <a:lnTo>
                    <a:pt x="0" y="351594"/>
                  </a:lnTo>
                  <a:lnTo>
                    <a:pt x="345442" y="4962"/>
                  </a:lnTo>
                  <a:lnTo>
                    <a:pt x="340463" y="0"/>
                  </a:lnTo>
                  <a:close/>
                </a:path>
              </a:pathLst>
            </a:custGeom>
            <a:solidFill>
              <a:srgbClr val="DEB0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5" name="矩形 34"/>
            <p:cNvSpPr/>
            <p:nvPr/>
          </p:nvSpPr>
          <p:spPr>
            <a:xfrm>
              <a:off x="3424176" y="4594130"/>
              <a:ext cx="2361466" cy="486025"/>
            </a:xfrm>
            <a:prstGeom prst="rect">
              <a:avLst/>
            </a:prstGeom>
            <a:gradFill flip="none" rotWithShape="1">
              <a:gsLst>
                <a:gs pos="0">
                  <a:srgbClr val="515151"/>
                </a:gs>
                <a:gs pos="100000">
                  <a:srgbClr val="202020"/>
                </a:gs>
              </a:gsLst>
              <a:lin ang="2700000" scaled="1"/>
              <a:tileRect/>
            </a:gradFill>
            <a:ln>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p:cNvSpPr txBox="1"/>
            <p:nvPr/>
          </p:nvSpPr>
          <p:spPr>
            <a:xfrm>
              <a:off x="3915685" y="4646626"/>
              <a:ext cx="1257075" cy="400110"/>
            </a:xfrm>
            <a:prstGeom prst="rect">
              <a:avLst/>
            </a:prstGeom>
            <a:noFill/>
            <a:effectLst/>
          </p:spPr>
          <p:txBody>
            <a:bodyPr wrap="none" rtlCol="0">
              <a:spAutoFit/>
            </a:bodyPr>
            <a:lstStyle/>
            <a:p>
              <a:r>
                <a:rPr lang="en-US" altLang="zh-CN" sz="1100" b="1" dirty="0" smtClean="0">
                  <a:solidFill>
                    <a:srgbClr val="0DEFFA"/>
                  </a:solidFill>
                  <a:latin typeface="方正姚体" panose="02010601030101010101" pitchFamily="2" charset="-122"/>
                  <a:ea typeface="方正姚体" panose="02010601030101010101" pitchFamily="2" charset="-122"/>
                </a:rPr>
                <a:t>  </a:t>
              </a:r>
              <a:r>
                <a:rPr lang="en-US" altLang="zh-CN" sz="2000" b="1" dirty="0" smtClean="0">
                  <a:solidFill>
                    <a:srgbClr val="ECD249"/>
                  </a:solidFill>
                  <a:latin typeface="方正姚体" panose="02010601030101010101" pitchFamily="2" charset="-122"/>
                  <a:ea typeface="方正姚体" panose="02010601030101010101" pitchFamily="2" charset="-122"/>
                </a:rPr>
                <a:t>STEP   02</a:t>
              </a:r>
              <a:endParaRPr lang="en-US" altLang="zh-CN" sz="2000" dirty="0" smtClean="0">
                <a:solidFill>
                  <a:srgbClr val="FCFCFC"/>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5311297" y="4491083"/>
            <a:ext cx="3264204" cy="1090936"/>
            <a:chOff x="5785642" y="3499848"/>
            <a:chExt cx="3264204" cy="1090936"/>
          </a:xfrm>
        </p:grpSpPr>
        <p:sp>
          <p:nvSpPr>
            <p:cNvPr id="30" name="任意多边形 29"/>
            <p:cNvSpPr/>
            <p:nvPr/>
          </p:nvSpPr>
          <p:spPr>
            <a:xfrm>
              <a:off x="5785926" y="3499848"/>
              <a:ext cx="2964506" cy="604909"/>
            </a:xfrm>
            <a:custGeom>
              <a:avLst/>
              <a:gdLst>
                <a:gd name="connsiteX0" fmla="*/ 606995 w 2964506"/>
                <a:gd name="connsiteY0" fmla="*/ 0 h 604909"/>
                <a:gd name="connsiteX1" fmla="*/ 2964506 w 2964506"/>
                <a:gd name="connsiteY1" fmla="*/ 0 h 604909"/>
                <a:gd name="connsiteX2" fmla="*/ 2357511 w 2964506"/>
                <a:gd name="connsiteY2" fmla="*/ 604909 h 604909"/>
                <a:gd name="connsiteX3" fmla="*/ 0 w 2964506"/>
                <a:gd name="connsiteY3" fmla="*/ 604909 h 604909"/>
              </a:gdLst>
              <a:ahLst/>
              <a:cxnLst>
                <a:cxn ang="0">
                  <a:pos x="connsiteX0" y="connsiteY0"/>
                </a:cxn>
                <a:cxn ang="0">
                  <a:pos x="connsiteX1" y="connsiteY1"/>
                </a:cxn>
                <a:cxn ang="0">
                  <a:pos x="connsiteX2" y="connsiteY2"/>
                </a:cxn>
                <a:cxn ang="0">
                  <a:pos x="connsiteX3" y="connsiteY3"/>
                </a:cxn>
              </a:cxnLst>
              <a:rect l="l" t="t" r="r" b="b"/>
              <a:pathLst>
                <a:path w="2964506" h="604909">
                  <a:moveTo>
                    <a:pt x="606995" y="0"/>
                  </a:moveTo>
                  <a:lnTo>
                    <a:pt x="2964506" y="0"/>
                  </a:lnTo>
                  <a:lnTo>
                    <a:pt x="2357511" y="604909"/>
                  </a:lnTo>
                  <a:lnTo>
                    <a:pt x="0" y="604909"/>
                  </a:lnTo>
                  <a:close/>
                </a:path>
              </a:pathLst>
            </a:custGeom>
            <a:gradFill>
              <a:gsLst>
                <a:gs pos="0">
                  <a:srgbClr val="FDFA75"/>
                </a:gs>
                <a:gs pos="100000">
                  <a:srgbClr val="D79E1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1" name="任意多边形 30"/>
            <p:cNvSpPr/>
            <p:nvPr/>
          </p:nvSpPr>
          <p:spPr>
            <a:xfrm rot="18905918">
              <a:off x="7847696" y="3869520"/>
              <a:ext cx="1202150" cy="351594"/>
            </a:xfrm>
            <a:custGeom>
              <a:avLst/>
              <a:gdLst>
                <a:gd name="connsiteX0" fmla="*/ 1202150 w 1202150"/>
                <a:gd name="connsiteY0" fmla="*/ 0 h 351594"/>
                <a:gd name="connsiteX1" fmla="*/ 851764 w 1202150"/>
                <a:gd name="connsiteY1" fmla="*/ 351594 h 351594"/>
                <a:gd name="connsiteX2" fmla="*/ 0 w 1202150"/>
                <a:gd name="connsiteY2" fmla="*/ 351594 h 351594"/>
                <a:gd name="connsiteX3" fmla="*/ 345442 w 1202150"/>
                <a:gd name="connsiteY3" fmla="*/ 4962 h 351594"/>
                <a:gd name="connsiteX4" fmla="*/ 340463 w 1202150"/>
                <a:gd name="connsiteY4" fmla="*/ 0 h 351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150" h="351594">
                  <a:moveTo>
                    <a:pt x="1202150" y="0"/>
                  </a:moveTo>
                  <a:lnTo>
                    <a:pt x="851764" y="351594"/>
                  </a:lnTo>
                  <a:lnTo>
                    <a:pt x="0" y="351594"/>
                  </a:lnTo>
                  <a:lnTo>
                    <a:pt x="345442" y="4962"/>
                  </a:lnTo>
                  <a:lnTo>
                    <a:pt x="340463" y="0"/>
                  </a:lnTo>
                  <a:close/>
                </a:path>
              </a:pathLst>
            </a:custGeom>
            <a:solidFill>
              <a:srgbClr val="DEB0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2" name="矩形 31"/>
            <p:cNvSpPr/>
            <p:nvPr/>
          </p:nvSpPr>
          <p:spPr>
            <a:xfrm>
              <a:off x="5785642" y="4104759"/>
              <a:ext cx="2361466" cy="486025"/>
            </a:xfrm>
            <a:prstGeom prst="rect">
              <a:avLst/>
            </a:prstGeom>
            <a:gradFill flip="none" rotWithShape="1">
              <a:gsLst>
                <a:gs pos="0">
                  <a:srgbClr val="515151"/>
                </a:gs>
                <a:gs pos="100000">
                  <a:srgbClr val="202020"/>
                </a:gs>
              </a:gsLst>
              <a:lin ang="2700000" scaled="1"/>
              <a:tileRect/>
            </a:gradFill>
            <a:ln>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6294723" y="4163943"/>
              <a:ext cx="1257075" cy="400110"/>
            </a:xfrm>
            <a:prstGeom prst="rect">
              <a:avLst/>
            </a:prstGeom>
            <a:noFill/>
            <a:effectLst/>
          </p:spPr>
          <p:txBody>
            <a:bodyPr wrap="none" rtlCol="0">
              <a:spAutoFit/>
            </a:bodyPr>
            <a:lstStyle/>
            <a:p>
              <a:r>
                <a:rPr lang="en-US" altLang="zh-CN" sz="1100" b="1" dirty="0" smtClean="0">
                  <a:solidFill>
                    <a:srgbClr val="0DEFFA"/>
                  </a:solidFill>
                  <a:latin typeface="方正姚体" panose="02010601030101010101" pitchFamily="2" charset="-122"/>
                  <a:ea typeface="方正姚体" panose="02010601030101010101" pitchFamily="2" charset="-122"/>
                </a:rPr>
                <a:t>  </a:t>
              </a:r>
              <a:r>
                <a:rPr lang="en-US" altLang="zh-CN" sz="2000" b="1" dirty="0" smtClean="0">
                  <a:solidFill>
                    <a:srgbClr val="ECD249"/>
                  </a:solidFill>
                  <a:latin typeface="方正姚体" panose="02010601030101010101" pitchFamily="2" charset="-122"/>
                  <a:ea typeface="方正姚体" panose="02010601030101010101" pitchFamily="2" charset="-122"/>
                </a:rPr>
                <a:t>STEP   03</a:t>
              </a:r>
              <a:endParaRPr lang="en-US" altLang="zh-CN" sz="2000" dirty="0" smtClean="0">
                <a:solidFill>
                  <a:srgbClr val="FCFCFC"/>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7672128" y="4098232"/>
            <a:ext cx="3264204" cy="1097281"/>
            <a:chOff x="8147108" y="3010477"/>
            <a:chExt cx="3264204" cy="1097281"/>
          </a:xfrm>
        </p:grpSpPr>
        <p:sp>
          <p:nvSpPr>
            <p:cNvPr id="22" name="任意多边形 21"/>
            <p:cNvSpPr/>
            <p:nvPr/>
          </p:nvSpPr>
          <p:spPr>
            <a:xfrm>
              <a:off x="8147392" y="3010477"/>
              <a:ext cx="2964506" cy="604909"/>
            </a:xfrm>
            <a:custGeom>
              <a:avLst/>
              <a:gdLst>
                <a:gd name="connsiteX0" fmla="*/ 606995 w 2964506"/>
                <a:gd name="connsiteY0" fmla="*/ 0 h 604909"/>
                <a:gd name="connsiteX1" fmla="*/ 2964506 w 2964506"/>
                <a:gd name="connsiteY1" fmla="*/ 0 h 604909"/>
                <a:gd name="connsiteX2" fmla="*/ 2357511 w 2964506"/>
                <a:gd name="connsiteY2" fmla="*/ 604909 h 604909"/>
                <a:gd name="connsiteX3" fmla="*/ 0 w 2964506"/>
                <a:gd name="connsiteY3" fmla="*/ 604909 h 604909"/>
              </a:gdLst>
              <a:ahLst/>
              <a:cxnLst>
                <a:cxn ang="0">
                  <a:pos x="connsiteX0" y="connsiteY0"/>
                </a:cxn>
                <a:cxn ang="0">
                  <a:pos x="connsiteX1" y="connsiteY1"/>
                </a:cxn>
                <a:cxn ang="0">
                  <a:pos x="connsiteX2" y="connsiteY2"/>
                </a:cxn>
                <a:cxn ang="0">
                  <a:pos x="connsiteX3" y="connsiteY3"/>
                </a:cxn>
              </a:cxnLst>
              <a:rect l="l" t="t" r="r" b="b"/>
              <a:pathLst>
                <a:path w="2964506" h="604909">
                  <a:moveTo>
                    <a:pt x="606995" y="0"/>
                  </a:moveTo>
                  <a:lnTo>
                    <a:pt x="2964506" y="0"/>
                  </a:lnTo>
                  <a:lnTo>
                    <a:pt x="2357511" y="604909"/>
                  </a:lnTo>
                  <a:lnTo>
                    <a:pt x="0" y="604909"/>
                  </a:lnTo>
                  <a:close/>
                </a:path>
              </a:pathLst>
            </a:custGeom>
            <a:gradFill>
              <a:gsLst>
                <a:gs pos="0">
                  <a:srgbClr val="FDFA75"/>
                </a:gs>
                <a:gs pos="100000">
                  <a:srgbClr val="D79E1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9" name="矩形 28"/>
            <p:cNvSpPr/>
            <p:nvPr/>
          </p:nvSpPr>
          <p:spPr>
            <a:xfrm>
              <a:off x="8147108" y="3615388"/>
              <a:ext cx="2361468" cy="492370"/>
            </a:xfrm>
            <a:prstGeom prst="rect">
              <a:avLst/>
            </a:prstGeom>
            <a:gradFill flip="none" rotWithShape="1">
              <a:gsLst>
                <a:gs pos="0">
                  <a:srgbClr val="515151"/>
                </a:gs>
                <a:gs pos="100000">
                  <a:srgbClr val="202020"/>
                </a:gs>
              </a:gsLst>
              <a:lin ang="2700000" scaled="1"/>
              <a:tileRect/>
            </a:gradFill>
            <a:ln>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8646510" y="3667884"/>
              <a:ext cx="1257075" cy="400110"/>
            </a:xfrm>
            <a:prstGeom prst="rect">
              <a:avLst/>
            </a:prstGeom>
            <a:noFill/>
            <a:effectLst/>
          </p:spPr>
          <p:txBody>
            <a:bodyPr wrap="none" rtlCol="0">
              <a:spAutoFit/>
            </a:bodyPr>
            <a:lstStyle/>
            <a:p>
              <a:r>
                <a:rPr lang="en-US" altLang="zh-CN" sz="1100" b="1" dirty="0" smtClean="0">
                  <a:solidFill>
                    <a:srgbClr val="0DEFFA"/>
                  </a:solidFill>
                  <a:latin typeface="方正姚体" panose="02010601030101010101" pitchFamily="2" charset="-122"/>
                  <a:ea typeface="方正姚体" panose="02010601030101010101" pitchFamily="2" charset="-122"/>
                </a:rPr>
                <a:t>  </a:t>
              </a:r>
              <a:r>
                <a:rPr lang="en-US" altLang="zh-CN" sz="2000" b="1" dirty="0" smtClean="0">
                  <a:solidFill>
                    <a:srgbClr val="ECD249"/>
                  </a:solidFill>
                  <a:latin typeface="方正姚体" panose="02010601030101010101" pitchFamily="2" charset="-122"/>
                  <a:ea typeface="方正姚体" panose="02010601030101010101" pitchFamily="2" charset="-122"/>
                </a:rPr>
                <a:t>STEP   04</a:t>
              </a:r>
              <a:endParaRPr lang="en-US" altLang="zh-CN" sz="2000" dirty="0" smtClean="0">
                <a:solidFill>
                  <a:srgbClr val="FCFCFC"/>
                </a:solidFill>
                <a:latin typeface="微软雅黑" panose="020B0503020204020204" pitchFamily="34" charset="-122"/>
                <a:ea typeface="微软雅黑" panose="020B0503020204020204" pitchFamily="34" charset="-122"/>
              </a:endParaRPr>
            </a:p>
          </p:txBody>
        </p:sp>
        <p:sp>
          <p:nvSpPr>
            <p:cNvPr id="27" name="任意多边形 26"/>
            <p:cNvSpPr/>
            <p:nvPr/>
          </p:nvSpPr>
          <p:spPr>
            <a:xfrm rot="18905918">
              <a:off x="10209162" y="3380149"/>
              <a:ext cx="1202150" cy="351594"/>
            </a:xfrm>
            <a:custGeom>
              <a:avLst/>
              <a:gdLst>
                <a:gd name="connsiteX0" fmla="*/ 1202150 w 1202150"/>
                <a:gd name="connsiteY0" fmla="*/ 0 h 351594"/>
                <a:gd name="connsiteX1" fmla="*/ 851764 w 1202150"/>
                <a:gd name="connsiteY1" fmla="*/ 351594 h 351594"/>
                <a:gd name="connsiteX2" fmla="*/ 0 w 1202150"/>
                <a:gd name="connsiteY2" fmla="*/ 351594 h 351594"/>
                <a:gd name="connsiteX3" fmla="*/ 345442 w 1202150"/>
                <a:gd name="connsiteY3" fmla="*/ 4962 h 351594"/>
                <a:gd name="connsiteX4" fmla="*/ 340463 w 1202150"/>
                <a:gd name="connsiteY4" fmla="*/ 0 h 351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150" h="351594">
                  <a:moveTo>
                    <a:pt x="1202150" y="0"/>
                  </a:moveTo>
                  <a:lnTo>
                    <a:pt x="851764" y="351594"/>
                  </a:lnTo>
                  <a:lnTo>
                    <a:pt x="0" y="351594"/>
                  </a:lnTo>
                  <a:lnTo>
                    <a:pt x="345442" y="4962"/>
                  </a:lnTo>
                  <a:lnTo>
                    <a:pt x="340463" y="0"/>
                  </a:lnTo>
                  <a:close/>
                </a:path>
              </a:pathLst>
            </a:cu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9" name="文本框 8"/>
          <p:cNvSpPr txBox="1"/>
          <p:nvPr/>
        </p:nvSpPr>
        <p:spPr>
          <a:xfrm>
            <a:off x="695325" y="1283335"/>
            <a:ext cx="9662795" cy="2676525"/>
          </a:xfrm>
          <a:prstGeom prst="rect">
            <a:avLst/>
          </a:prstGeom>
          <a:noFill/>
        </p:spPr>
        <p:txBody>
          <a:bodyPr wrap="square" rtlCol="0">
            <a:spAutoFit/>
          </a:bodyPr>
          <a:lstStyle/>
          <a:p>
            <a:r>
              <a:rPr lang="zh-CN" altLang="zh-CN" sz="2800" dirty="0">
                <a:solidFill>
                  <a:schemeClr val="accent4">
                    <a:lumMod val="20000"/>
                    <a:lumOff val="80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商战，既企业电子沙盘模拟经营，是一种由军事战术模拟演化而来的商业培训模式。参与者在系统中模拟企业创业的过程，学习企业整体战略、产品研发、生产、市场、销售、财务管理、团队协作等多个方面，让每个参与者置身商业实战场景，实地体验商业竞争的激烈性，从而激发学习热情，培养和锻炼全局观念及企业经营实践能力。</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1+#ppt_w/2"/>
                                          </p:val>
                                        </p:tav>
                                        <p:tav tm="100000">
                                          <p:val>
                                            <p:strVal val="#ppt_x"/>
                                          </p:val>
                                        </p:tav>
                                      </p:tavLst>
                                    </p:anim>
                                    <p:anim calcmode="lin" valueType="num">
                                      <p:cBhvr additive="base">
                                        <p:cTn id="2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任意多边形 50"/>
          <p:cNvSpPr>
            <a:spLocks noChangeAspect="1"/>
          </p:cNvSpPr>
          <p:nvPr/>
        </p:nvSpPr>
        <p:spPr>
          <a:xfrm>
            <a:off x="7059295" y="2296160"/>
            <a:ext cx="4759325" cy="4759325"/>
          </a:xfrm>
          <a:custGeom>
            <a:avLst/>
            <a:gdLst>
              <a:gd name="connsiteX0" fmla="*/ 1502290 w 3004580"/>
              <a:gd name="connsiteY0" fmla="*/ 0 h 3004580"/>
              <a:gd name="connsiteX1" fmla="*/ 3004580 w 3004580"/>
              <a:gd name="connsiteY1" fmla="*/ 1502290 h 3004580"/>
              <a:gd name="connsiteX2" fmla="*/ 2937040 w 3004580"/>
              <a:gd name="connsiteY2" fmla="*/ 1949025 h 3004580"/>
              <a:gd name="connsiteX3" fmla="*/ 2892399 w 3004580"/>
              <a:gd name="connsiteY3" fmla="*/ 2070994 h 3004580"/>
              <a:gd name="connsiteX4" fmla="*/ 2886425 w 3004580"/>
              <a:gd name="connsiteY4" fmla="*/ 2054671 h 3004580"/>
              <a:gd name="connsiteX5" fmla="*/ 1502192 w 3004580"/>
              <a:gd name="connsiteY5" fmla="*/ 1137140 h 3004580"/>
              <a:gd name="connsiteX6" fmla="*/ 1055457 w 3004580"/>
              <a:gd name="connsiteY6" fmla="*/ 1204680 h 3004580"/>
              <a:gd name="connsiteX7" fmla="*/ 926639 w 3004580"/>
              <a:gd name="connsiteY7" fmla="*/ 1251828 h 3004580"/>
              <a:gd name="connsiteX8" fmla="*/ 935844 w 3004580"/>
              <a:gd name="connsiteY8" fmla="*/ 1255198 h 3004580"/>
              <a:gd name="connsiteX9" fmla="*/ 1853375 w 3004580"/>
              <a:gd name="connsiteY9" fmla="*/ 2639430 h 3004580"/>
              <a:gd name="connsiteX10" fmla="*/ 1836066 w 3004580"/>
              <a:gd name="connsiteY10" fmla="*/ 2868214 h 3004580"/>
              <a:gd name="connsiteX11" fmla="*/ 1816352 w 3004580"/>
              <a:gd name="connsiteY11" fmla="*/ 2971154 h 3004580"/>
              <a:gd name="connsiteX12" fmla="*/ 1805054 w 3004580"/>
              <a:gd name="connsiteY12" fmla="*/ 2974059 h 3004580"/>
              <a:gd name="connsiteX13" fmla="*/ 1502290 w 3004580"/>
              <a:gd name="connsiteY13" fmla="*/ 3004580 h 3004580"/>
              <a:gd name="connsiteX14" fmla="*/ 0 w 3004580"/>
              <a:gd name="connsiteY14" fmla="*/ 1502290 h 3004580"/>
              <a:gd name="connsiteX15" fmla="*/ 1502290 w 3004580"/>
              <a:gd name="connsiteY15" fmla="*/ 0 h 300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4580" h="3004580">
                <a:moveTo>
                  <a:pt x="1502290" y="0"/>
                </a:moveTo>
                <a:cubicBezTo>
                  <a:pt x="2331982" y="0"/>
                  <a:pt x="3004580" y="672598"/>
                  <a:pt x="3004580" y="1502290"/>
                </a:cubicBezTo>
                <a:cubicBezTo>
                  <a:pt x="3004580" y="1657857"/>
                  <a:pt x="2980934" y="1807902"/>
                  <a:pt x="2937040" y="1949025"/>
                </a:cubicBezTo>
                <a:lnTo>
                  <a:pt x="2892399" y="2070994"/>
                </a:lnTo>
                <a:lnTo>
                  <a:pt x="2886425" y="2054671"/>
                </a:lnTo>
                <a:cubicBezTo>
                  <a:pt x="2658365" y="1515477"/>
                  <a:pt x="2124461" y="1137140"/>
                  <a:pt x="1502192" y="1137140"/>
                </a:cubicBezTo>
                <a:cubicBezTo>
                  <a:pt x="1346625" y="1137140"/>
                  <a:pt x="1196581" y="1160786"/>
                  <a:pt x="1055457" y="1204680"/>
                </a:cubicBezTo>
                <a:lnTo>
                  <a:pt x="926639" y="1251828"/>
                </a:lnTo>
                <a:lnTo>
                  <a:pt x="935844" y="1255198"/>
                </a:lnTo>
                <a:cubicBezTo>
                  <a:pt x="1475039" y="1483258"/>
                  <a:pt x="1853375" y="2017161"/>
                  <a:pt x="1853375" y="2639430"/>
                </a:cubicBezTo>
                <a:cubicBezTo>
                  <a:pt x="1853375" y="2717214"/>
                  <a:pt x="1847464" y="2793617"/>
                  <a:pt x="1836066" y="2868214"/>
                </a:cubicBezTo>
                <a:lnTo>
                  <a:pt x="1816352" y="2971154"/>
                </a:lnTo>
                <a:lnTo>
                  <a:pt x="1805054" y="2974059"/>
                </a:lnTo>
                <a:cubicBezTo>
                  <a:pt x="1707259" y="2994071"/>
                  <a:pt x="1606002" y="3004580"/>
                  <a:pt x="1502290" y="3004580"/>
                </a:cubicBezTo>
                <a:cubicBezTo>
                  <a:pt x="672598" y="3004580"/>
                  <a:pt x="0" y="2331982"/>
                  <a:pt x="0" y="1502290"/>
                </a:cubicBezTo>
                <a:cubicBezTo>
                  <a:pt x="0" y="672598"/>
                  <a:pt x="672598" y="0"/>
                  <a:pt x="1502290" y="0"/>
                </a:cubicBezTo>
                <a:close/>
              </a:path>
            </a:pathLst>
          </a:custGeom>
          <a:noFill/>
          <a:ln>
            <a:gradFill>
              <a:gsLst>
                <a:gs pos="0">
                  <a:srgbClr val="FBF56F"/>
                </a:gs>
                <a:gs pos="100000">
                  <a:srgbClr val="DEAE22"/>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 name="矩形 3"/>
          <p:cNvSpPr/>
          <p:nvPr/>
        </p:nvSpPr>
        <p:spPr>
          <a:xfrm>
            <a:off x="2616591" y="-1125415"/>
            <a:ext cx="731520" cy="942535"/>
          </a:xfrm>
          <a:prstGeom prst="rect">
            <a:avLst/>
          </a:prstGeom>
          <a:gradFill flip="none" rotWithShape="1">
            <a:gsLst>
              <a:gs pos="0">
                <a:srgbClr val="FDFA75"/>
              </a:gs>
              <a:gs pos="100000">
                <a:srgbClr val="D79E1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348111" y="-1125416"/>
            <a:ext cx="731520" cy="942535"/>
          </a:xfrm>
          <a:prstGeom prst="rect">
            <a:avLst/>
          </a:prstGeom>
          <a:gradFill flip="none" rotWithShape="1">
            <a:gsLst>
              <a:gs pos="0">
                <a:srgbClr val="515151"/>
              </a:gs>
              <a:gs pos="100000">
                <a:srgbClr val="202020"/>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5382408" y="363006"/>
            <a:ext cx="1305560" cy="768350"/>
          </a:xfrm>
          <a:prstGeom prst="rect">
            <a:avLst/>
          </a:prstGeom>
          <a:noFill/>
          <a:effectLst/>
        </p:spPr>
        <p:txBody>
          <a:bodyPr wrap="none" rtlCol="0">
            <a:spAutoFit/>
            <a:scene3d>
              <a:camera prst="orthographicFront"/>
              <a:lightRig rig="soft" dir="t">
                <a:rot lat="0" lon="0" rev="15600000"/>
              </a:lightRig>
            </a:scene3d>
            <a:sp3d extrusionH="57150" prstMaterial="softEdge">
              <a:bevelT w="25400" h="38100"/>
            </a:sp3d>
          </a:bodyPr>
          <a:lstStyle/>
          <a:p>
            <a:r>
              <a:rPr lang="zh-CN" sz="4400" b="1" dirty="0" smtClean="0">
                <a:solidFill>
                  <a:schemeClr val="accent4"/>
                </a:solidFill>
                <a:effectLst/>
              </a:rPr>
              <a:t>商道</a:t>
            </a:r>
            <a:endParaRPr lang="zh-CN" sz="4400" b="1" dirty="0" smtClean="0">
              <a:solidFill>
                <a:schemeClr val="accent4"/>
              </a:solidFill>
              <a:effectLst/>
              <a:latin typeface="方正兰亭超细黑简体" panose="02000000000000000000" pitchFamily="2" charset="-122"/>
              <a:ea typeface="方正兰亭超细黑简体" panose="02000000000000000000" pitchFamily="2" charset="-122"/>
            </a:endParaRPr>
          </a:p>
        </p:txBody>
      </p:sp>
      <p:cxnSp>
        <p:nvCxnSpPr>
          <p:cNvPr id="11" name="直接连接符 10"/>
          <p:cNvCxnSpPr/>
          <p:nvPr/>
        </p:nvCxnSpPr>
        <p:spPr>
          <a:xfrm rot="5400000">
            <a:off x="1595457" y="-1081728"/>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3215457" y="363415"/>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3300314" y="448272"/>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rot="16200000" flipH="1">
            <a:off x="10569455" y="-1066843"/>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flipH="1">
            <a:off x="8599740" y="378300"/>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flipH="1">
            <a:off x="8684598" y="463157"/>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文本框 59"/>
          <p:cNvSpPr txBox="1"/>
          <p:nvPr/>
        </p:nvSpPr>
        <p:spPr>
          <a:xfrm>
            <a:off x="695325" y="1409065"/>
            <a:ext cx="10679430" cy="4831080"/>
          </a:xfrm>
          <a:prstGeom prst="rect">
            <a:avLst/>
          </a:prstGeom>
          <a:noFill/>
          <a:effectLst/>
        </p:spPr>
        <p:txBody>
          <a:bodyPr wrap="square" rtlCol="0">
            <a:spAutoFit/>
          </a:bodyPr>
          <a:lstStyle/>
          <a:p>
            <a:pPr algn="l"/>
            <a:r>
              <a:rPr lang="en-US" altLang="zh-CN" sz="2400" b="1" dirty="0" smtClean="0">
                <a:solidFill>
                  <a:schemeClr val="accent4">
                    <a:lumMod val="20000"/>
                    <a:lumOff val="80000"/>
                  </a:schemeClr>
                </a:solidFill>
              </a:rPr>
              <a:t>商道</a:t>
            </a:r>
          </a:p>
          <a:p>
            <a:pPr algn="l"/>
            <a:r>
              <a:rPr lang="en-US" altLang="zh-CN" sz="2400" b="1" dirty="0" smtClean="0">
                <a:solidFill>
                  <a:schemeClr val="accent4">
                    <a:lumMod val="20000"/>
                    <a:lumOff val="80000"/>
                  </a:schemeClr>
                </a:solidFill>
              </a:rPr>
              <a:t>商道，即全国管理决策模拟大赛。是一款模拟企业运营的软件。比赛中，我们模拟经营一家上市公司，扮演着总经理以及生产、市场、财务等部门的高级管理人员。模拟运营周期为6年，期间我们需要运用现代企业管理知识，对该公司每年的经营做出一系列决策。最后由系统根据各项指标评出优胜者。</a:t>
            </a:r>
          </a:p>
          <a:p>
            <a:pPr algn="l"/>
            <a:endParaRPr lang="en-US" altLang="zh-CN" sz="2400" b="1" dirty="0" smtClean="0">
              <a:solidFill>
                <a:schemeClr val="accent4">
                  <a:lumMod val="20000"/>
                  <a:lumOff val="80000"/>
                </a:schemeClr>
              </a:solidFill>
            </a:endParaRPr>
          </a:p>
          <a:p>
            <a:pPr algn="l"/>
            <a:r>
              <a:rPr lang="en-US" altLang="zh-CN" sz="2400" b="1" dirty="0" smtClean="0">
                <a:solidFill>
                  <a:schemeClr val="accent4">
                    <a:lumMod val="20000"/>
                    <a:lumOff val="80000"/>
                  </a:schemeClr>
                </a:solidFill>
              </a:rPr>
              <a:t>他说</a:t>
            </a:r>
          </a:p>
          <a:p>
            <a:pPr algn="l"/>
            <a:r>
              <a:rPr lang="en-US" altLang="zh-CN" sz="2400" b="1" dirty="0" smtClean="0">
                <a:solidFill>
                  <a:schemeClr val="accent4">
                    <a:lumMod val="20000"/>
                    <a:lumOff val="80000"/>
                  </a:schemeClr>
                </a:solidFill>
              </a:rPr>
              <a:t>“新东方一直致力于宣扬一种朝气蓬勃、奋发向上、从绝望中义无反顾地寻</a:t>
            </a:r>
          </a:p>
          <a:p>
            <a:pPr algn="l"/>
            <a:r>
              <a:rPr lang="en-US" altLang="zh-CN" sz="2400" b="1" dirty="0" smtClean="0">
                <a:solidFill>
                  <a:schemeClr val="accent4">
                    <a:lumMod val="20000"/>
                    <a:lumOff val="80000"/>
                  </a:schemeClr>
                </a:solidFill>
              </a:rPr>
              <a:t>找希望的精神。《商道》在为学生塑造真实的商业模拟环境的同时，同样也传授给</a:t>
            </a:r>
          </a:p>
          <a:p>
            <a:pPr algn="l"/>
            <a:r>
              <a:rPr lang="en-US" altLang="zh-CN" sz="2400" b="1" dirty="0" smtClean="0">
                <a:solidFill>
                  <a:schemeClr val="accent4">
                    <a:lumMod val="20000"/>
                    <a:lumOff val="80000"/>
                  </a:schemeClr>
                </a:solidFill>
              </a:rPr>
              <a:t>了学生一种不屈不饶，永不放弃的商业精神。” </a:t>
            </a:r>
          </a:p>
          <a:p>
            <a:pPr algn="l"/>
            <a:r>
              <a:rPr lang="en-US" altLang="zh-CN" sz="2400" b="1" dirty="0" smtClean="0">
                <a:solidFill>
                  <a:schemeClr val="accent4">
                    <a:lumMod val="20000"/>
                    <a:lumOff val="80000"/>
                  </a:schemeClr>
                </a:solidFill>
              </a:rPr>
              <a:t> ——新东方教育科技集团董事长 俞敏洪</a:t>
            </a:r>
            <a:endParaRPr lang="en-US" altLang="zh-CN" sz="2000" dirty="0" smtClean="0">
              <a:solidFill>
                <a:srgbClr val="FCFCFC"/>
              </a:solidFill>
            </a:endParaRPr>
          </a:p>
          <a:p>
            <a:endParaRPr lang="en-US" altLang="zh-CN" sz="2000" dirty="0" smtClean="0">
              <a:solidFill>
                <a:srgbClr val="FCFCFC"/>
              </a:solidFill>
              <a:latin typeface="微软雅黑" panose="020B0503020204020204" pitchFamily="34" charset="-122"/>
              <a:ea typeface="微软雅黑" panose="020B0503020204020204" pitchFamily="34" charset="-122"/>
            </a:endParaRPr>
          </a:p>
        </p:txBody>
      </p:sp>
      <p:sp>
        <p:nvSpPr>
          <p:cNvPr id="34" name="椭圆 33"/>
          <p:cNvSpPr>
            <a:spLocks noChangeAspect="1"/>
          </p:cNvSpPr>
          <p:nvPr/>
        </p:nvSpPr>
        <p:spPr>
          <a:xfrm>
            <a:off x="9825990" y="4843145"/>
            <a:ext cx="1992630" cy="1992630"/>
          </a:xfrm>
          <a:prstGeom prst="ellipse">
            <a:avLst/>
          </a:prstGeom>
          <a:gradFill>
            <a:gsLst>
              <a:gs pos="0">
                <a:srgbClr val="FDFA75"/>
              </a:gs>
              <a:gs pos="100000">
                <a:srgbClr val="D79E11"/>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134"/>
          <p:cNvSpPr/>
          <p:nvPr/>
        </p:nvSpPr>
        <p:spPr bwMode="auto">
          <a:xfrm>
            <a:off x="10484485" y="5777865"/>
            <a:ext cx="890270" cy="589280"/>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solidFill>
            <a:srgbClr val="4C4B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 name="Oval 131"/>
          <p:cNvSpPr>
            <a:spLocks noChangeArrowheads="1"/>
          </p:cNvSpPr>
          <p:nvPr/>
        </p:nvSpPr>
        <p:spPr bwMode="auto">
          <a:xfrm>
            <a:off x="10635615" y="5045710"/>
            <a:ext cx="585470" cy="605155"/>
          </a:xfrm>
          <a:prstGeom prst="ellipse">
            <a:avLst/>
          </a:prstGeom>
          <a:solidFill>
            <a:srgbClr val="4C4B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16591" y="-1125415"/>
            <a:ext cx="731520" cy="942535"/>
          </a:xfrm>
          <a:prstGeom prst="rect">
            <a:avLst/>
          </a:prstGeom>
          <a:gradFill flip="none" rotWithShape="1">
            <a:gsLst>
              <a:gs pos="0">
                <a:srgbClr val="FDFA75"/>
              </a:gs>
              <a:gs pos="100000">
                <a:srgbClr val="D79E1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348111" y="-1125416"/>
            <a:ext cx="731520" cy="942535"/>
          </a:xfrm>
          <a:prstGeom prst="rect">
            <a:avLst/>
          </a:prstGeom>
          <a:gradFill flip="none" rotWithShape="1">
            <a:gsLst>
              <a:gs pos="0">
                <a:srgbClr val="515151"/>
              </a:gs>
              <a:gs pos="100000">
                <a:srgbClr val="202020"/>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5443368" y="269661"/>
            <a:ext cx="1305560" cy="768350"/>
          </a:xfrm>
          <a:prstGeom prst="rect">
            <a:avLst/>
          </a:prstGeom>
          <a:noFill/>
          <a:effectLst/>
        </p:spPr>
        <p:txBody>
          <a:bodyPr wrap="none" rtlCol="0">
            <a:spAutoFit/>
            <a:scene3d>
              <a:camera prst="orthographicFront"/>
              <a:lightRig rig="soft" dir="t">
                <a:rot lat="0" lon="0" rev="15600000"/>
              </a:lightRig>
            </a:scene3d>
            <a:sp3d extrusionH="57150" prstMaterial="softEdge">
              <a:bevelT w="25400" h="38100"/>
            </a:sp3d>
          </a:bodyPr>
          <a:lstStyle/>
          <a:p>
            <a:r>
              <a:rPr lang="zh-CN" sz="4400" b="1" dirty="0" smtClean="0">
                <a:solidFill>
                  <a:schemeClr val="accent4"/>
                </a:solidFill>
                <a:effectLst/>
              </a:rPr>
              <a:t>企模</a:t>
            </a:r>
            <a:endParaRPr lang="zh-CN" sz="4400" b="1" dirty="0" smtClean="0">
              <a:solidFill>
                <a:schemeClr val="accent4"/>
              </a:solidFill>
              <a:effectLst/>
              <a:latin typeface="方正兰亭超细黑简体" panose="02000000000000000000" pitchFamily="2" charset="-122"/>
              <a:ea typeface="方正兰亭超细黑简体" panose="02000000000000000000" pitchFamily="2" charset="-122"/>
            </a:endParaRPr>
          </a:p>
        </p:txBody>
      </p:sp>
      <p:cxnSp>
        <p:nvCxnSpPr>
          <p:cNvPr id="11" name="直接连接符 10"/>
          <p:cNvCxnSpPr/>
          <p:nvPr/>
        </p:nvCxnSpPr>
        <p:spPr>
          <a:xfrm rot="5400000">
            <a:off x="1595457" y="-1081728"/>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3215457" y="363415"/>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3300314" y="448272"/>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rot="16200000" flipH="1">
            <a:off x="10569455" y="-1066843"/>
            <a:ext cx="0" cy="3240000"/>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flipH="1">
            <a:off x="8599740" y="378300"/>
            <a:ext cx="349715" cy="349715"/>
          </a:xfrm>
          <a:prstGeom prst="ellipse">
            <a:avLst/>
          </a:prstGeom>
          <a:noFill/>
          <a:ln w="19050">
            <a:gradFill>
              <a:gsLst>
                <a:gs pos="0">
                  <a:srgbClr val="FBF670"/>
                </a:gs>
                <a:gs pos="100000">
                  <a:srgbClr val="DEAE22"/>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flipH="1">
            <a:off x="8684598" y="463157"/>
            <a:ext cx="180000" cy="180000"/>
          </a:xfrm>
          <a:prstGeom prst="ellipse">
            <a:avLst/>
          </a:prstGeom>
          <a:gradFill>
            <a:gsLst>
              <a:gs pos="0">
                <a:srgbClr val="FBF670"/>
              </a:gs>
              <a:gs pos="100000">
                <a:srgbClr val="DEAE22"/>
              </a:gs>
            </a:gsLst>
            <a:lin ang="7200000" scaled="0"/>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744243" y="1287949"/>
            <a:ext cx="1329116" cy="1541774"/>
            <a:chOff x="5501028" y="2058839"/>
            <a:chExt cx="1329116" cy="1541774"/>
          </a:xfrm>
        </p:grpSpPr>
        <p:grpSp>
          <p:nvGrpSpPr>
            <p:cNvPr id="63" name="组合 62"/>
            <p:cNvGrpSpPr/>
            <p:nvPr/>
          </p:nvGrpSpPr>
          <p:grpSpPr>
            <a:xfrm>
              <a:off x="5924949" y="2565487"/>
              <a:ext cx="589875" cy="497152"/>
              <a:chOff x="3526102" y="915987"/>
              <a:chExt cx="560236" cy="472172"/>
            </a:xfrm>
            <a:gradFill>
              <a:gsLst>
                <a:gs pos="0">
                  <a:srgbClr val="FDFA75"/>
                </a:gs>
                <a:gs pos="100000">
                  <a:srgbClr val="D79E11"/>
                </a:gs>
              </a:gsLst>
              <a:lin ang="2700000" scaled="1"/>
            </a:gradFill>
            <a:effectLst/>
          </p:grpSpPr>
          <p:sp>
            <p:nvSpPr>
              <p:cNvPr id="64" name="Freeform 5"/>
              <p:cNvSpPr/>
              <p:nvPr/>
            </p:nvSpPr>
            <p:spPr bwMode="auto">
              <a:xfrm>
                <a:off x="3526102" y="992809"/>
                <a:ext cx="370992" cy="249202"/>
              </a:xfrm>
              <a:custGeom>
                <a:avLst/>
                <a:gdLst>
                  <a:gd name="T0" fmla="*/ 594 w 594"/>
                  <a:gd name="T1" fmla="*/ 0 h 399"/>
                  <a:gd name="T2" fmla="*/ 0 w 594"/>
                  <a:gd name="T3" fmla="*/ 82 h 399"/>
                  <a:gd name="T4" fmla="*/ 59 w 594"/>
                  <a:gd name="T5" fmla="*/ 399 h 399"/>
                  <a:gd name="T6" fmla="*/ 454 w 594"/>
                  <a:gd name="T7" fmla="*/ 399 h 399"/>
                  <a:gd name="T8" fmla="*/ 594 w 594"/>
                  <a:gd name="T9" fmla="*/ 0 h 399"/>
                </a:gdLst>
                <a:ahLst/>
                <a:cxnLst>
                  <a:cxn ang="0">
                    <a:pos x="T0" y="T1"/>
                  </a:cxn>
                  <a:cxn ang="0">
                    <a:pos x="T2" y="T3"/>
                  </a:cxn>
                  <a:cxn ang="0">
                    <a:pos x="T4" y="T5"/>
                  </a:cxn>
                  <a:cxn ang="0">
                    <a:pos x="T6" y="T7"/>
                  </a:cxn>
                  <a:cxn ang="0">
                    <a:pos x="T8" y="T9"/>
                  </a:cxn>
                </a:cxnLst>
                <a:rect l="0" t="0" r="r" b="b"/>
                <a:pathLst>
                  <a:path w="594" h="399">
                    <a:moveTo>
                      <a:pt x="594" y="0"/>
                    </a:moveTo>
                    <a:lnTo>
                      <a:pt x="0" y="82"/>
                    </a:lnTo>
                    <a:lnTo>
                      <a:pt x="59" y="399"/>
                    </a:lnTo>
                    <a:lnTo>
                      <a:pt x="454" y="399"/>
                    </a:lnTo>
                    <a:lnTo>
                      <a:pt x="59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5" name="Freeform 6"/>
              <p:cNvSpPr/>
              <p:nvPr/>
            </p:nvSpPr>
            <p:spPr bwMode="auto">
              <a:xfrm>
                <a:off x="3569197" y="915987"/>
                <a:ext cx="517141" cy="382234"/>
              </a:xfrm>
              <a:custGeom>
                <a:avLst/>
                <a:gdLst>
                  <a:gd name="T0" fmla="*/ 339 w 350"/>
                  <a:gd name="T1" fmla="*/ 0 h 259"/>
                  <a:gd name="T2" fmla="*/ 271 w 350"/>
                  <a:gd name="T3" fmla="*/ 0 h 259"/>
                  <a:gd name="T4" fmla="*/ 271 w 350"/>
                  <a:gd name="T5" fmla="*/ 0 h 259"/>
                  <a:gd name="T6" fmla="*/ 269 w 350"/>
                  <a:gd name="T7" fmla="*/ 1 h 259"/>
                  <a:gd name="T8" fmla="*/ 267 w 350"/>
                  <a:gd name="T9" fmla="*/ 1 h 259"/>
                  <a:gd name="T10" fmla="*/ 265 w 350"/>
                  <a:gd name="T11" fmla="*/ 2 h 259"/>
                  <a:gd name="T12" fmla="*/ 264 w 350"/>
                  <a:gd name="T13" fmla="*/ 3 h 259"/>
                  <a:gd name="T14" fmla="*/ 263 w 350"/>
                  <a:gd name="T15" fmla="*/ 5 h 259"/>
                  <a:gd name="T16" fmla="*/ 261 w 350"/>
                  <a:gd name="T17" fmla="*/ 7 h 259"/>
                  <a:gd name="T18" fmla="*/ 261 w 350"/>
                  <a:gd name="T19" fmla="*/ 7 h 259"/>
                  <a:gd name="T20" fmla="*/ 176 w 350"/>
                  <a:gd name="T21" fmla="*/ 238 h 259"/>
                  <a:gd name="T22" fmla="*/ 10 w 350"/>
                  <a:gd name="T23" fmla="*/ 238 h 259"/>
                  <a:gd name="T24" fmla="*/ 0 w 350"/>
                  <a:gd name="T25" fmla="*/ 248 h 259"/>
                  <a:gd name="T26" fmla="*/ 10 w 350"/>
                  <a:gd name="T27" fmla="*/ 259 h 259"/>
                  <a:gd name="T28" fmla="*/ 184 w 350"/>
                  <a:gd name="T29" fmla="*/ 259 h 259"/>
                  <a:gd name="T30" fmla="*/ 187 w 350"/>
                  <a:gd name="T31" fmla="*/ 258 h 259"/>
                  <a:gd name="T32" fmla="*/ 188 w 350"/>
                  <a:gd name="T33" fmla="*/ 258 h 259"/>
                  <a:gd name="T34" fmla="*/ 191 w 350"/>
                  <a:gd name="T35" fmla="*/ 256 h 259"/>
                  <a:gd name="T36" fmla="*/ 191 w 350"/>
                  <a:gd name="T37" fmla="*/ 255 h 259"/>
                  <a:gd name="T38" fmla="*/ 193 w 350"/>
                  <a:gd name="T39" fmla="*/ 253 h 259"/>
                  <a:gd name="T40" fmla="*/ 194 w 350"/>
                  <a:gd name="T41" fmla="*/ 252 h 259"/>
                  <a:gd name="T42" fmla="*/ 194 w 350"/>
                  <a:gd name="T43" fmla="*/ 252 h 259"/>
                  <a:gd name="T44" fmla="*/ 279 w 350"/>
                  <a:gd name="T45" fmla="*/ 21 h 259"/>
                  <a:gd name="T46" fmla="*/ 339 w 350"/>
                  <a:gd name="T47" fmla="*/ 21 h 259"/>
                  <a:gd name="T48" fmla="*/ 350 w 350"/>
                  <a:gd name="T49" fmla="*/ 11 h 259"/>
                  <a:gd name="T50" fmla="*/ 339 w 350"/>
                  <a:gd name="T51"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0" h="259">
                    <a:moveTo>
                      <a:pt x="339" y="0"/>
                    </a:moveTo>
                    <a:cubicBezTo>
                      <a:pt x="271" y="0"/>
                      <a:pt x="271" y="0"/>
                      <a:pt x="271" y="0"/>
                    </a:cubicBezTo>
                    <a:cubicBezTo>
                      <a:pt x="271" y="0"/>
                      <a:pt x="271" y="0"/>
                      <a:pt x="271" y="0"/>
                    </a:cubicBezTo>
                    <a:cubicBezTo>
                      <a:pt x="270" y="0"/>
                      <a:pt x="269" y="1"/>
                      <a:pt x="269" y="1"/>
                    </a:cubicBezTo>
                    <a:cubicBezTo>
                      <a:pt x="268" y="1"/>
                      <a:pt x="267" y="1"/>
                      <a:pt x="267" y="1"/>
                    </a:cubicBezTo>
                    <a:cubicBezTo>
                      <a:pt x="266" y="1"/>
                      <a:pt x="266" y="2"/>
                      <a:pt x="265" y="2"/>
                    </a:cubicBezTo>
                    <a:cubicBezTo>
                      <a:pt x="265" y="3"/>
                      <a:pt x="264" y="3"/>
                      <a:pt x="264" y="3"/>
                    </a:cubicBezTo>
                    <a:cubicBezTo>
                      <a:pt x="263" y="4"/>
                      <a:pt x="263" y="4"/>
                      <a:pt x="263" y="5"/>
                    </a:cubicBezTo>
                    <a:cubicBezTo>
                      <a:pt x="262" y="6"/>
                      <a:pt x="262" y="6"/>
                      <a:pt x="261" y="7"/>
                    </a:cubicBezTo>
                    <a:cubicBezTo>
                      <a:pt x="261" y="7"/>
                      <a:pt x="261" y="7"/>
                      <a:pt x="261" y="7"/>
                    </a:cubicBezTo>
                    <a:cubicBezTo>
                      <a:pt x="176" y="238"/>
                      <a:pt x="176" y="238"/>
                      <a:pt x="176" y="238"/>
                    </a:cubicBezTo>
                    <a:cubicBezTo>
                      <a:pt x="10" y="238"/>
                      <a:pt x="10" y="238"/>
                      <a:pt x="10" y="238"/>
                    </a:cubicBezTo>
                    <a:cubicBezTo>
                      <a:pt x="4" y="238"/>
                      <a:pt x="0" y="243"/>
                      <a:pt x="0" y="248"/>
                    </a:cubicBezTo>
                    <a:cubicBezTo>
                      <a:pt x="0" y="254"/>
                      <a:pt x="4" y="259"/>
                      <a:pt x="10" y="259"/>
                    </a:cubicBezTo>
                    <a:cubicBezTo>
                      <a:pt x="184" y="259"/>
                      <a:pt x="184" y="259"/>
                      <a:pt x="184" y="259"/>
                    </a:cubicBezTo>
                    <a:cubicBezTo>
                      <a:pt x="185" y="259"/>
                      <a:pt x="186" y="259"/>
                      <a:pt x="187" y="258"/>
                    </a:cubicBezTo>
                    <a:cubicBezTo>
                      <a:pt x="188" y="258"/>
                      <a:pt x="188" y="258"/>
                      <a:pt x="188" y="258"/>
                    </a:cubicBezTo>
                    <a:cubicBezTo>
                      <a:pt x="189" y="257"/>
                      <a:pt x="190" y="257"/>
                      <a:pt x="191" y="256"/>
                    </a:cubicBezTo>
                    <a:cubicBezTo>
                      <a:pt x="191" y="256"/>
                      <a:pt x="191" y="256"/>
                      <a:pt x="191" y="255"/>
                    </a:cubicBezTo>
                    <a:cubicBezTo>
                      <a:pt x="192" y="255"/>
                      <a:pt x="193" y="254"/>
                      <a:pt x="193" y="253"/>
                    </a:cubicBezTo>
                    <a:cubicBezTo>
                      <a:pt x="193" y="253"/>
                      <a:pt x="193" y="253"/>
                      <a:pt x="194" y="252"/>
                    </a:cubicBezTo>
                    <a:cubicBezTo>
                      <a:pt x="194" y="252"/>
                      <a:pt x="194" y="252"/>
                      <a:pt x="194" y="252"/>
                    </a:cubicBezTo>
                    <a:cubicBezTo>
                      <a:pt x="279" y="21"/>
                      <a:pt x="279" y="21"/>
                      <a:pt x="279" y="21"/>
                    </a:cubicBezTo>
                    <a:cubicBezTo>
                      <a:pt x="339" y="21"/>
                      <a:pt x="339" y="21"/>
                      <a:pt x="339" y="21"/>
                    </a:cubicBezTo>
                    <a:cubicBezTo>
                      <a:pt x="345" y="21"/>
                      <a:pt x="350" y="17"/>
                      <a:pt x="350" y="11"/>
                    </a:cubicBezTo>
                    <a:cubicBezTo>
                      <a:pt x="350" y="5"/>
                      <a:pt x="345" y="0"/>
                      <a:pt x="3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6" name="Oval 7"/>
              <p:cNvSpPr>
                <a:spLocks noChangeArrowheads="1"/>
              </p:cNvSpPr>
              <p:nvPr/>
            </p:nvSpPr>
            <p:spPr bwMode="auto">
              <a:xfrm>
                <a:off x="3586685" y="1317583"/>
                <a:ext cx="71201" cy="7057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7" name="Oval 8"/>
              <p:cNvSpPr>
                <a:spLocks noChangeArrowheads="1"/>
              </p:cNvSpPr>
              <p:nvPr/>
            </p:nvSpPr>
            <p:spPr bwMode="auto">
              <a:xfrm>
                <a:off x="3772805" y="1317583"/>
                <a:ext cx="71201" cy="7057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69" name="六边形 68"/>
            <p:cNvSpPr/>
            <p:nvPr/>
          </p:nvSpPr>
          <p:spPr>
            <a:xfrm rot="5400000">
              <a:off x="5394699" y="2165168"/>
              <a:ext cx="1541774" cy="1329116"/>
            </a:xfrm>
            <a:prstGeom prst="hexagon">
              <a:avLst/>
            </a:prstGeom>
            <a:noFill/>
            <a:ln w="12700">
              <a:gradFill>
                <a:gsLst>
                  <a:gs pos="0">
                    <a:srgbClr val="FBF56F"/>
                  </a:gs>
                  <a:gs pos="100000">
                    <a:srgbClr val="DEAE22"/>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2073311" y="1287950"/>
            <a:ext cx="1329116" cy="1541774"/>
            <a:chOff x="6914551" y="2058840"/>
            <a:chExt cx="1329116" cy="1541774"/>
          </a:xfrm>
        </p:grpSpPr>
        <p:grpSp>
          <p:nvGrpSpPr>
            <p:cNvPr id="60" name="组合 59"/>
            <p:cNvGrpSpPr/>
            <p:nvPr/>
          </p:nvGrpSpPr>
          <p:grpSpPr>
            <a:xfrm>
              <a:off x="7293247" y="2598691"/>
              <a:ext cx="589875" cy="448188"/>
              <a:chOff x="4268086" y="4221191"/>
              <a:chExt cx="509646" cy="387231"/>
            </a:xfrm>
            <a:gradFill>
              <a:gsLst>
                <a:gs pos="0">
                  <a:srgbClr val="FDFA75"/>
                </a:gs>
                <a:gs pos="100000">
                  <a:srgbClr val="D79E11"/>
                </a:gs>
              </a:gsLst>
              <a:lin ang="2700000" scaled="1"/>
            </a:gradFill>
            <a:effectLst/>
          </p:grpSpPr>
          <p:sp>
            <p:nvSpPr>
              <p:cNvPr id="61"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72" name="六边形 71"/>
            <p:cNvSpPr/>
            <p:nvPr/>
          </p:nvSpPr>
          <p:spPr>
            <a:xfrm rot="5400000">
              <a:off x="6808222" y="2165169"/>
              <a:ext cx="1541774" cy="1329116"/>
            </a:xfrm>
            <a:prstGeom prst="hexagon">
              <a:avLst/>
            </a:prstGeom>
            <a:noFill/>
            <a:ln w="12700">
              <a:gradFill>
                <a:gsLst>
                  <a:gs pos="0">
                    <a:srgbClr val="FBF56F"/>
                  </a:gs>
                  <a:gs pos="100000">
                    <a:srgbClr val="DEAE22"/>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1427838" y="2510318"/>
            <a:ext cx="1329116" cy="1541774"/>
            <a:chOff x="6215103" y="3327563"/>
            <a:chExt cx="1329116" cy="1541774"/>
          </a:xfrm>
        </p:grpSpPr>
        <p:grpSp>
          <p:nvGrpSpPr>
            <p:cNvPr id="36" name="组合 35"/>
            <p:cNvGrpSpPr>
              <a:grpSpLocks noChangeAspect="1"/>
            </p:cNvGrpSpPr>
            <p:nvPr/>
          </p:nvGrpSpPr>
          <p:grpSpPr>
            <a:xfrm>
              <a:off x="6664323" y="3840239"/>
              <a:ext cx="464575" cy="487024"/>
              <a:chOff x="7002627" y="828237"/>
              <a:chExt cx="444697" cy="466185"/>
            </a:xfrm>
            <a:gradFill>
              <a:gsLst>
                <a:gs pos="0">
                  <a:srgbClr val="FDFA75"/>
                </a:gs>
                <a:gs pos="100000">
                  <a:srgbClr val="D79E11"/>
                </a:gs>
              </a:gsLst>
              <a:lin ang="2700000" scaled="1"/>
            </a:gradFill>
            <a:effectLst/>
          </p:grpSpPr>
          <p:sp>
            <p:nvSpPr>
              <p:cNvPr id="37" name="Freeform 11"/>
              <p:cNvSpPr/>
              <p:nvPr/>
            </p:nvSpPr>
            <p:spPr bwMode="auto">
              <a:xfrm>
                <a:off x="7133420" y="1073942"/>
                <a:ext cx="88753" cy="87818"/>
              </a:xfrm>
              <a:custGeom>
                <a:avLst/>
                <a:gdLst>
                  <a:gd name="T0" fmla="*/ 24 w 40"/>
                  <a:gd name="T1" fmla="*/ 1 h 40"/>
                  <a:gd name="T2" fmla="*/ 20 w 40"/>
                  <a:gd name="T3" fmla="*/ 0 h 40"/>
                  <a:gd name="T4" fmla="*/ 0 w 40"/>
                  <a:gd name="T5" fmla="*/ 20 h 40"/>
                  <a:gd name="T6" fmla="*/ 20 w 40"/>
                  <a:gd name="T7" fmla="*/ 40 h 40"/>
                  <a:gd name="T8" fmla="*/ 40 w 40"/>
                  <a:gd name="T9" fmla="*/ 20 h 40"/>
                  <a:gd name="T10" fmla="*/ 39 w 40"/>
                  <a:gd name="T11" fmla="*/ 15 h 40"/>
                  <a:gd name="T12" fmla="*/ 15 w 40"/>
                  <a:gd name="T13" fmla="*/ 26 h 40"/>
                  <a:gd name="T14" fmla="*/ 24 w 40"/>
                  <a:gd name="T15" fmla="*/ 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 name="Freeform 12"/>
              <p:cNvSpPr/>
              <p:nvPr/>
            </p:nvSpPr>
            <p:spPr bwMode="auto">
              <a:xfrm>
                <a:off x="7002627" y="943149"/>
                <a:ext cx="351273" cy="351273"/>
              </a:xfrm>
              <a:custGeom>
                <a:avLst/>
                <a:gdLst>
                  <a:gd name="T0" fmla="*/ 131 w 159"/>
                  <a:gd name="T1" fmla="*/ 41 h 159"/>
                  <a:gd name="T2" fmla="*/ 144 w 159"/>
                  <a:gd name="T3" fmla="*/ 79 h 159"/>
                  <a:gd name="T4" fmla="*/ 79 w 159"/>
                  <a:gd name="T5" fmla="*/ 144 h 159"/>
                  <a:gd name="T6" fmla="*/ 15 w 159"/>
                  <a:gd name="T7" fmla="*/ 79 h 159"/>
                  <a:gd name="T8" fmla="*/ 79 w 159"/>
                  <a:gd name="T9" fmla="*/ 15 h 159"/>
                  <a:gd name="T10" fmla="*/ 112 w 159"/>
                  <a:gd name="T11" fmla="*/ 24 h 159"/>
                  <a:gd name="T12" fmla="*/ 122 w 159"/>
                  <a:gd name="T13" fmla="*/ 13 h 159"/>
                  <a:gd name="T14" fmla="*/ 79 w 159"/>
                  <a:gd name="T15" fmla="*/ 0 h 159"/>
                  <a:gd name="T16" fmla="*/ 0 w 159"/>
                  <a:gd name="T17" fmla="*/ 79 h 159"/>
                  <a:gd name="T18" fmla="*/ 79 w 159"/>
                  <a:gd name="T19" fmla="*/ 159 h 159"/>
                  <a:gd name="T20" fmla="*/ 159 w 159"/>
                  <a:gd name="T21" fmla="*/ 79 h 159"/>
                  <a:gd name="T22" fmla="*/ 141 w 159"/>
                  <a:gd name="T23" fmla="*/ 30 h 159"/>
                  <a:gd name="T24" fmla="*/ 131 w 159"/>
                  <a:gd name="T25" fmla="*/ 4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 name="Freeform 13"/>
              <p:cNvSpPr/>
              <p:nvPr/>
            </p:nvSpPr>
            <p:spPr bwMode="auto">
              <a:xfrm>
                <a:off x="7177329" y="1049652"/>
                <a:ext cx="66331" cy="68199"/>
              </a:xfrm>
              <a:custGeom>
                <a:avLst/>
                <a:gdLst>
                  <a:gd name="T0" fmla="*/ 71 w 71"/>
                  <a:gd name="T1" fmla="*/ 30 h 73"/>
                  <a:gd name="T2" fmla="*/ 38 w 71"/>
                  <a:gd name="T3" fmla="*/ 0 h 73"/>
                  <a:gd name="T4" fmla="*/ 19 w 71"/>
                  <a:gd name="T5" fmla="*/ 19 h 73"/>
                  <a:gd name="T6" fmla="*/ 0 w 71"/>
                  <a:gd name="T7" fmla="*/ 73 h 73"/>
                  <a:gd name="T8" fmla="*/ 55 w 71"/>
                  <a:gd name="T9" fmla="*/ 49 h 73"/>
                  <a:gd name="T10" fmla="*/ 71 w 71"/>
                  <a:gd name="T11" fmla="*/ 30 h 73"/>
                </a:gdLst>
                <a:ahLst/>
                <a:cxnLst>
                  <a:cxn ang="0">
                    <a:pos x="T0" y="T1"/>
                  </a:cxn>
                  <a:cxn ang="0">
                    <a:pos x="T2" y="T3"/>
                  </a:cxn>
                  <a:cxn ang="0">
                    <a:pos x="T4" y="T5"/>
                  </a:cxn>
                  <a:cxn ang="0">
                    <a:pos x="T6" y="T7"/>
                  </a:cxn>
                  <a:cxn ang="0">
                    <a:pos x="T8" y="T9"/>
                  </a:cxn>
                  <a:cxn ang="0">
                    <a:pos x="T10" y="T11"/>
                  </a:cxn>
                </a:cxnLst>
                <a:rect l="0" t="0" r="r" b="b"/>
                <a:pathLst>
                  <a:path w="71" h="73">
                    <a:moveTo>
                      <a:pt x="71" y="30"/>
                    </a:moveTo>
                    <a:lnTo>
                      <a:pt x="38" y="0"/>
                    </a:lnTo>
                    <a:lnTo>
                      <a:pt x="19" y="19"/>
                    </a:lnTo>
                    <a:lnTo>
                      <a:pt x="0" y="73"/>
                    </a:lnTo>
                    <a:lnTo>
                      <a:pt x="55" y="49"/>
                    </a:lnTo>
                    <a:lnTo>
                      <a:pt x="71"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 name="Freeform 14"/>
              <p:cNvSpPr/>
              <p:nvPr/>
            </p:nvSpPr>
            <p:spPr bwMode="auto">
              <a:xfrm>
                <a:off x="7219370" y="916990"/>
                <a:ext cx="143873" cy="152281"/>
              </a:xfrm>
              <a:custGeom>
                <a:avLst/>
                <a:gdLst>
                  <a:gd name="T0" fmla="*/ 121 w 154"/>
                  <a:gd name="T1" fmla="*/ 0 h 163"/>
                  <a:gd name="T2" fmla="*/ 0 w 154"/>
                  <a:gd name="T3" fmla="*/ 132 h 163"/>
                  <a:gd name="T4" fmla="*/ 33 w 154"/>
                  <a:gd name="T5" fmla="*/ 163 h 163"/>
                  <a:gd name="T6" fmla="*/ 154 w 154"/>
                  <a:gd name="T7" fmla="*/ 31 h 163"/>
                  <a:gd name="T8" fmla="*/ 121 w 154"/>
                  <a:gd name="T9" fmla="*/ 35 h 163"/>
                  <a:gd name="T10" fmla="*/ 121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121" y="0"/>
                    </a:moveTo>
                    <a:lnTo>
                      <a:pt x="0" y="132"/>
                    </a:lnTo>
                    <a:lnTo>
                      <a:pt x="33" y="163"/>
                    </a:lnTo>
                    <a:lnTo>
                      <a:pt x="154" y="31"/>
                    </a:lnTo>
                    <a:lnTo>
                      <a:pt x="121" y="35"/>
                    </a:lnTo>
                    <a:lnTo>
                      <a:pt x="1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 name="Freeform 15"/>
              <p:cNvSpPr/>
              <p:nvPr/>
            </p:nvSpPr>
            <p:spPr bwMode="auto">
              <a:xfrm>
                <a:off x="7338952" y="883357"/>
                <a:ext cx="56988" cy="59791"/>
              </a:xfrm>
              <a:custGeom>
                <a:avLst/>
                <a:gdLst>
                  <a:gd name="T0" fmla="*/ 14 w 61"/>
                  <a:gd name="T1" fmla="*/ 48 h 64"/>
                  <a:gd name="T2" fmla="*/ 14 w 61"/>
                  <a:gd name="T3" fmla="*/ 12 h 64"/>
                  <a:gd name="T4" fmla="*/ 0 w 61"/>
                  <a:gd name="T5" fmla="*/ 0 h 64"/>
                  <a:gd name="T6" fmla="*/ 0 w 61"/>
                  <a:gd name="T7" fmla="*/ 0 h 64"/>
                  <a:gd name="T8" fmla="*/ 0 w 61"/>
                  <a:gd name="T9" fmla="*/ 64 h 64"/>
                  <a:gd name="T10" fmla="*/ 61 w 61"/>
                  <a:gd name="T11" fmla="*/ 55 h 64"/>
                  <a:gd name="T12" fmla="*/ 61 w 61"/>
                  <a:gd name="T13" fmla="*/ 55 h 64"/>
                  <a:gd name="T14" fmla="*/ 50 w 61"/>
                  <a:gd name="T15" fmla="*/ 43 h 64"/>
                  <a:gd name="T16" fmla="*/ 14 w 61"/>
                  <a:gd name="T17"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4">
                    <a:moveTo>
                      <a:pt x="14" y="48"/>
                    </a:moveTo>
                    <a:lnTo>
                      <a:pt x="14" y="12"/>
                    </a:lnTo>
                    <a:lnTo>
                      <a:pt x="0" y="0"/>
                    </a:lnTo>
                    <a:lnTo>
                      <a:pt x="0" y="0"/>
                    </a:lnTo>
                    <a:lnTo>
                      <a:pt x="0" y="64"/>
                    </a:lnTo>
                    <a:lnTo>
                      <a:pt x="61" y="55"/>
                    </a:lnTo>
                    <a:lnTo>
                      <a:pt x="61" y="55"/>
                    </a:lnTo>
                    <a:lnTo>
                      <a:pt x="50" y="43"/>
                    </a:lnTo>
                    <a:lnTo>
                      <a:pt x="14"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 name="Freeform 16"/>
              <p:cNvSpPr/>
              <p:nvPr/>
            </p:nvSpPr>
            <p:spPr bwMode="auto">
              <a:xfrm>
                <a:off x="7363242" y="855330"/>
                <a:ext cx="59791" cy="61660"/>
              </a:xfrm>
              <a:custGeom>
                <a:avLst/>
                <a:gdLst>
                  <a:gd name="T0" fmla="*/ 14 w 64"/>
                  <a:gd name="T1" fmla="*/ 49 h 66"/>
                  <a:gd name="T2" fmla="*/ 14 w 64"/>
                  <a:gd name="T3" fmla="*/ 11 h 66"/>
                  <a:gd name="T4" fmla="*/ 2 w 64"/>
                  <a:gd name="T5" fmla="*/ 0 h 66"/>
                  <a:gd name="T6" fmla="*/ 2 w 64"/>
                  <a:gd name="T7" fmla="*/ 0 h 66"/>
                  <a:gd name="T8" fmla="*/ 0 w 64"/>
                  <a:gd name="T9" fmla="*/ 66 h 66"/>
                  <a:gd name="T10" fmla="*/ 64 w 64"/>
                  <a:gd name="T11" fmla="*/ 56 h 66"/>
                  <a:gd name="T12" fmla="*/ 64 w 64"/>
                  <a:gd name="T13" fmla="*/ 56 h 66"/>
                  <a:gd name="T14" fmla="*/ 50 w 64"/>
                  <a:gd name="T15" fmla="*/ 44 h 66"/>
                  <a:gd name="T16" fmla="*/ 14 w 64"/>
                  <a:gd name="T17"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6">
                    <a:moveTo>
                      <a:pt x="14" y="49"/>
                    </a:moveTo>
                    <a:lnTo>
                      <a:pt x="14" y="11"/>
                    </a:lnTo>
                    <a:lnTo>
                      <a:pt x="2" y="0"/>
                    </a:lnTo>
                    <a:lnTo>
                      <a:pt x="2" y="0"/>
                    </a:lnTo>
                    <a:lnTo>
                      <a:pt x="0" y="66"/>
                    </a:lnTo>
                    <a:lnTo>
                      <a:pt x="64" y="56"/>
                    </a:lnTo>
                    <a:lnTo>
                      <a:pt x="64" y="56"/>
                    </a:lnTo>
                    <a:lnTo>
                      <a:pt x="50" y="44"/>
                    </a:lnTo>
                    <a:lnTo>
                      <a:pt x="14"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 name="Freeform 17"/>
              <p:cNvSpPr/>
              <p:nvPr/>
            </p:nvSpPr>
            <p:spPr bwMode="auto">
              <a:xfrm>
                <a:off x="7067089" y="1009479"/>
                <a:ext cx="220480" cy="218612"/>
              </a:xfrm>
              <a:custGeom>
                <a:avLst/>
                <a:gdLst>
                  <a:gd name="T0" fmla="*/ 50 w 100"/>
                  <a:gd name="T1" fmla="*/ 0 h 99"/>
                  <a:gd name="T2" fmla="*/ 0 w 100"/>
                  <a:gd name="T3" fmla="*/ 49 h 99"/>
                  <a:gd name="T4" fmla="*/ 50 w 100"/>
                  <a:gd name="T5" fmla="*/ 99 h 99"/>
                  <a:gd name="T6" fmla="*/ 100 w 100"/>
                  <a:gd name="T7" fmla="*/ 49 h 99"/>
                  <a:gd name="T8" fmla="*/ 92 w 100"/>
                  <a:gd name="T9" fmla="*/ 22 h 99"/>
                  <a:gd name="T10" fmla="*/ 83 w 100"/>
                  <a:gd name="T11" fmla="*/ 32 h 99"/>
                  <a:gd name="T12" fmla="*/ 81 w 100"/>
                  <a:gd name="T13" fmla="*/ 34 h 99"/>
                  <a:gd name="T14" fmla="*/ 85 w 100"/>
                  <a:gd name="T15" fmla="*/ 49 h 99"/>
                  <a:gd name="T16" fmla="*/ 50 w 100"/>
                  <a:gd name="T17" fmla="*/ 84 h 99"/>
                  <a:gd name="T18" fmla="*/ 15 w 100"/>
                  <a:gd name="T19" fmla="*/ 49 h 99"/>
                  <a:gd name="T20" fmla="*/ 50 w 100"/>
                  <a:gd name="T21" fmla="*/ 15 h 99"/>
                  <a:gd name="T22" fmla="*/ 62 w 100"/>
                  <a:gd name="T23" fmla="*/ 17 h 99"/>
                  <a:gd name="T24" fmla="*/ 64 w 100"/>
                  <a:gd name="T25" fmla="*/ 14 h 99"/>
                  <a:gd name="T26" fmla="*/ 73 w 100"/>
                  <a:gd name="T27" fmla="*/ 5 h 99"/>
                  <a:gd name="T28" fmla="*/ 50 w 100"/>
                  <a:gd name="T2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99">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 name="Freeform 18"/>
              <p:cNvSpPr/>
              <p:nvPr/>
            </p:nvSpPr>
            <p:spPr bwMode="auto">
              <a:xfrm>
                <a:off x="7389401" y="828237"/>
                <a:ext cx="57923" cy="59791"/>
              </a:xfrm>
              <a:custGeom>
                <a:avLst/>
                <a:gdLst>
                  <a:gd name="T0" fmla="*/ 50 w 62"/>
                  <a:gd name="T1" fmla="*/ 43 h 64"/>
                  <a:gd name="T2" fmla="*/ 15 w 62"/>
                  <a:gd name="T3" fmla="*/ 47 h 64"/>
                  <a:gd name="T4" fmla="*/ 15 w 62"/>
                  <a:gd name="T5" fmla="*/ 12 h 64"/>
                  <a:gd name="T6" fmla="*/ 0 w 62"/>
                  <a:gd name="T7" fmla="*/ 0 h 64"/>
                  <a:gd name="T8" fmla="*/ 0 w 62"/>
                  <a:gd name="T9" fmla="*/ 0 h 64"/>
                  <a:gd name="T10" fmla="*/ 0 w 62"/>
                  <a:gd name="T11" fmla="*/ 64 h 64"/>
                  <a:gd name="T12" fmla="*/ 62 w 62"/>
                  <a:gd name="T13" fmla="*/ 55 h 64"/>
                  <a:gd name="T14" fmla="*/ 62 w 62"/>
                  <a:gd name="T15" fmla="*/ 55 h 64"/>
                  <a:gd name="T16" fmla="*/ 50 w 62"/>
                  <a:gd name="T17"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4">
                    <a:moveTo>
                      <a:pt x="50" y="43"/>
                    </a:moveTo>
                    <a:lnTo>
                      <a:pt x="15" y="47"/>
                    </a:lnTo>
                    <a:lnTo>
                      <a:pt x="15" y="12"/>
                    </a:lnTo>
                    <a:lnTo>
                      <a:pt x="0" y="0"/>
                    </a:lnTo>
                    <a:lnTo>
                      <a:pt x="0" y="0"/>
                    </a:lnTo>
                    <a:lnTo>
                      <a:pt x="0" y="64"/>
                    </a:lnTo>
                    <a:lnTo>
                      <a:pt x="62" y="55"/>
                    </a:lnTo>
                    <a:lnTo>
                      <a:pt x="62" y="55"/>
                    </a:lnTo>
                    <a:lnTo>
                      <a:pt x="5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74" name="六边形 73"/>
            <p:cNvSpPr/>
            <p:nvPr/>
          </p:nvSpPr>
          <p:spPr>
            <a:xfrm rot="5400000">
              <a:off x="6108774" y="3433892"/>
              <a:ext cx="1541774" cy="1329116"/>
            </a:xfrm>
            <a:prstGeom prst="hexagon">
              <a:avLst/>
            </a:prstGeom>
            <a:noFill/>
            <a:ln w="12700">
              <a:gradFill>
                <a:gsLst>
                  <a:gs pos="0">
                    <a:srgbClr val="FBF56F"/>
                  </a:gs>
                  <a:gs pos="100000">
                    <a:srgbClr val="DEAE22"/>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2757236" y="2510149"/>
            <a:ext cx="1329116" cy="1541774"/>
            <a:chOff x="4801301" y="3335014"/>
            <a:chExt cx="1329116" cy="1541774"/>
          </a:xfrm>
        </p:grpSpPr>
        <p:grpSp>
          <p:nvGrpSpPr>
            <p:cNvPr id="54" name="组合 53"/>
            <p:cNvGrpSpPr/>
            <p:nvPr/>
          </p:nvGrpSpPr>
          <p:grpSpPr>
            <a:xfrm>
              <a:off x="5278908" y="3871955"/>
              <a:ext cx="415547" cy="447194"/>
              <a:chOff x="7005429" y="4859473"/>
              <a:chExt cx="466184" cy="501686"/>
            </a:xfrm>
            <a:gradFill>
              <a:gsLst>
                <a:gs pos="0">
                  <a:srgbClr val="FDFA75"/>
                </a:gs>
                <a:gs pos="100000">
                  <a:srgbClr val="D79E11"/>
                </a:gs>
              </a:gsLst>
              <a:lin ang="2700000" scaled="1"/>
            </a:gradFill>
            <a:effectLst/>
          </p:grpSpPr>
          <p:sp>
            <p:nvSpPr>
              <p:cNvPr id="55" name="Freeform 154"/>
              <p:cNvSpPr/>
              <p:nvPr/>
            </p:nvSpPr>
            <p:spPr bwMode="auto">
              <a:xfrm>
                <a:off x="7146499" y="5285485"/>
                <a:ext cx="50449" cy="46712"/>
              </a:xfrm>
              <a:custGeom>
                <a:avLst/>
                <a:gdLst>
                  <a:gd name="T0" fmla="*/ 16 w 23"/>
                  <a:gd name="T1" fmla="*/ 0 h 21"/>
                  <a:gd name="T2" fmla="*/ 16 w 23"/>
                  <a:gd name="T3" fmla="*/ 4 h 21"/>
                  <a:gd name="T4" fmla="*/ 19 w 23"/>
                  <a:gd name="T5" fmla="*/ 11 h 21"/>
                  <a:gd name="T6" fmla="*/ 10 w 23"/>
                  <a:gd name="T7" fmla="*/ 17 h 21"/>
                  <a:gd name="T8" fmla="*/ 4 w 23"/>
                  <a:gd name="T9" fmla="*/ 9 h 21"/>
                  <a:gd name="T10" fmla="*/ 6 w 23"/>
                  <a:gd name="T11" fmla="*/ 5 h 21"/>
                  <a:gd name="T12" fmla="*/ 6 w 23"/>
                  <a:gd name="T13" fmla="*/ 0 h 21"/>
                  <a:gd name="T14" fmla="*/ 0 w 23"/>
                  <a:gd name="T15" fmla="*/ 10 h 21"/>
                  <a:gd name="T16" fmla="*/ 11 w 23"/>
                  <a:gd name="T17" fmla="*/ 21 h 21"/>
                  <a:gd name="T18" fmla="*/ 23 w 23"/>
                  <a:gd name="T19" fmla="*/ 10 h 21"/>
                  <a:gd name="T20" fmla="*/ 16 w 2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 name="Rectangle 155"/>
              <p:cNvSpPr>
                <a:spLocks noChangeArrowheads="1"/>
              </p:cNvSpPr>
              <p:nvPr/>
            </p:nvSpPr>
            <p:spPr bwMode="auto">
              <a:xfrm>
                <a:off x="7166118" y="5278945"/>
                <a:ext cx="9342" cy="326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 name="Freeform 156"/>
              <p:cNvSpPr>
                <a:spLocks noEditPoints="1"/>
              </p:cNvSpPr>
              <p:nvPr/>
            </p:nvSpPr>
            <p:spPr bwMode="auto">
              <a:xfrm>
                <a:off x="7044667" y="4940751"/>
                <a:ext cx="260652" cy="260652"/>
              </a:xfrm>
              <a:custGeom>
                <a:avLst/>
                <a:gdLst>
                  <a:gd name="T0" fmla="*/ 24 w 118"/>
                  <a:gd name="T1" fmla="*/ 19 h 118"/>
                  <a:gd name="T2" fmla="*/ 19 w 118"/>
                  <a:gd name="T3" fmla="*/ 94 h 118"/>
                  <a:gd name="T4" fmla="*/ 94 w 118"/>
                  <a:gd name="T5" fmla="*/ 99 h 118"/>
                  <a:gd name="T6" fmla="*/ 99 w 118"/>
                  <a:gd name="T7" fmla="*/ 24 h 118"/>
                  <a:gd name="T8" fmla="*/ 24 w 118"/>
                  <a:gd name="T9" fmla="*/ 19 h 118"/>
                  <a:gd name="T10" fmla="*/ 64 w 118"/>
                  <a:gd name="T11" fmla="*/ 84 h 118"/>
                  <a:gd name="T12" fmla="*/ 64 w 118"/>
                  <a:gd name="T13" fmla="*/ 93 h 118"/>
                  <a:gd name="T14" fmla="*/ 56 w 118"/>
                  <a:gd name="T15" fmla="*/ 93 h 118"/>
                  <a:gd name="T16" fmla="*/ 56 w 118"/>
                  <a:gd name="T17" fmla="*/ 85 h 118"/>
                  <a:gd name="T18" fmla="*/ 41 w 118"/>
                  <a:gd name="T19" fmla="*/ 81 h 118"/>
                  <a:gd name="T20" fmla="*/ 43 w 118"/>
                  <a:gd name="T21" fmla="*/ 71 h 118"/>
                  <a:gd name="T22" fmla="*/ 58 w 118"/>
                  <a:gd name="T23" fmla="*/ 75 h 118"/>
                  <a:gd name="T24" fmla="*/ 66 w 118"/>
                  <a:gd name="T25" fmla="*/ 70 h 118"/>
                  <a:gd name="T26" fmla="*/ 57 w 118"/>
                  <a:gd name="T27" fmla="*/ 62 h 118"/>
                  <a:gd name="T28" fmla="*/ 41 w 118"/>
                  <a:gd name="T29" fmla="*/ 46 h 118"/>
                  <a:gd name="T30" fmla="*/ 56 w 118"/>
                  <a:gd name="T31" fmla="*/ 31 h 118"/>
                  <a:gd name="T32" fmla="*/ 56 w 118"/>
                  <a:gd name="T33" fmla="*/ 23 h 118"/>
                  <a:gd name="T34" fmla="*/ 64 w 118"/>
                  <a:gd name="T35" fmla="*/ 23 h 118"/>
                  <a:gd name="T36" fmla="*/ 64 w 118"/>
                  <a:gd name="T37" fmla="*/ 30 h 118"/>
                  <a:gd name="T38" fmla="*/ 77 w 118"/>
                  <a:gd name="T39" fmla="*/ 33 h 118"/>
                  <a:gd name="T40" fmla="*/ 74 w 118"/>
                  <a:gd name="T41" fmla="*/ 43 h 118"/>
                  <a:gd name="T42" fmla="*/ 62 w 118"/>
                  <a:gd name="T43" fmla="*/ 40 h 118"/>
                  <a:gd name="T44" fmla="*/ 55 w 118"/>
                  <a:gd name="T45" fmla="*/ 45 h 118"/>
                  <a:gd name="T46" fmla="*/ 65 w 118"/>
                  <a:gd name="T47" fmla="*/ 52 h 118"/>
                  <a:gd name="T48" fmla="*/ 79 w 118"/>
                  <a:gd name="T49" fmla="*/ 69 h 118"/>
                  <a:gd name="T50" fmla="*/ 64 w 118"/>
                  <a:gd name="T51" fmla="*/ 8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 name="Freeform 157"/>
              <p:cNvSpPr>
                <a:spLocks noEditPoints="1"/>
              </p:cNvSpPr>
              <p:nvPr/>
            </p:nvSpPr>
            <p:spPr bwMode="auto">
              <a:xfrm>
                <a:off x="7005429" y="4859473"/>
                <a:ext cx="338194" cy="501686"/>
              </a:xfrm>
              <a:custGeom>
                <a:avLst/>
                <a:gdLst>
                  <a:gd name="T0" fmla="*/ 138 w 153"/>
                  <a:gd name="T1" fmla="*/ 177 h 227"/>
                  <a:gd name="T2" fmla="*/ 16 w 153"/>
                  <a:gd name="T3" fmla="*/ 177 h 227"/>
                  <a:gd name="T4" fmla="*/ 16 w 153"/>
                  <a:gd name="T5" fmla="*/ 16 h 227"/>
                  <a:gd name="T6" fmla="*/ 138 w 153"/>
                  <a:gd name="T7" fmla="*/ 16 h 227"/>
                  <a:gd name="T8" fmla="*/ 138 w 153"/>
                  <a:gd name="T9" fmla="*/ 103 h 227"/>
                  <a:gd name="T10" fmla="*/ 139 w 153"/>
                  <a:gd name="T11" fmla="*/ 102 h 227"/>
                  <a:gd name="T12" fmla="*/ 153 w 153"/>
                  <a:gd name="T13" fmla="*/ 94 h 227"/>
                  <a:gd name="T14" fmla="*/ 153 w 153"/>
                  <a:gd name="T15" fmla="*/ 13 h 227"/>
                  <a:gd name="T16" fmla="*/ 141 w 153"/>
                  <a:gd name="T17" fmla="*/ 0 h 227"/>
                  <a:gd name="T18" fmla="*/ 12 w 153"/>
                  <a:gd name="T19" fmla="*/ 0 h 227"/>
                  <a:gd name="T20" fmla="*/ 0 w 153"/>
                  <a:gd name="T21" fmla="*/ 13 h 227"/>
                  <a:gd name="T22" fmla="*/ 0 w 153"/>
                  <a:gd name="T23" fmla="*/ 215 h 227"/>
                  <a:gd name="T24" fmla="*/ 12 w 153"/>
                  <a:gd name="T25" fmla="*/ 227 h 227"/>
                  <a:gd name="T26" fmla="*/ 141 w 153"/>
                  <a:gd name="T27" fmla="*/ 227 h 227"/>
                  <a:gd name="T28" fmla="*/ 153 w 153"/>
                  <a:gd name="T29" fmla="*/ 215 h 227"/>
                  <a:gd name="T30" fmla="*/ 153 w 153"/>
                  <a:gd name="T31" fmla="*/ 176 h 227"/>
                  <a:gd name="T32" fmla="*/ 138 w 153"/>
                  <a:gd name="T33" fmla="*/ 166 h 227"/>
                  <a:gd name="T34" fmla="*/ 138 w 153"/>
                  <a:gd name="T35" fmla="*/ 177 h 227"/>
                  <a:gd name="T36" fmla="*/ 75 w 153"/>
                  <a:gd name="T37" fmla="*/ 221 h 227"/>
                  <a:gd name="T38" fmla="*/ 56 w 153"/>
                  <a:gd name="T39" fmla="*/ 201 h 227"/>
                  <a:gd name="T40" fmla="*/ 75 w 153"/>
                  <a:gd name="T41" fmla="*/ 182 h 227"/>
                  <a:gd name="T42" fmla="*/ 95 w 153"/>
                  <a:gd name="T43" fmla="*/ 201 h 227"/>
                  <a:gd name="T44" fmla="*/ 75 w 153"/>
                  <a:gd name="T45" fmla="*/ 22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227">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 name="Freeform 158"/>
              <p:cNvSpPr>
                <a:spLocks noEditPoints="1"/>
              </p:cNvSpPr>
              <p:nvPr/>
            </p:nvSpPr>
            <p:spPr bwMode="auto">
              <a:xfrm>
                <a:off x="7281029" y="5062202"/>
                <a:ext cx="190584" cy="190584"/>
              </a:xfrm>
              <a:custGeom>
                <a:avLst/>
                <a:gdLst>
                  <a:gd name="T0" fmla="*/ 72 w 86"/>
                  <a:gd name="T1" fmla="*/ 17 h 86"/>
                  <a:gd name="T2" fmla="*/ 18 w 86"/>
                  <a:gd name="T3" fmla="*/ 14 h 86"/>
                  <a:gd name="T4" fmla="*/ 14 w 86"/>
                  <a:gd name="T5" fmla="*/ 68 h 86"/>
                  <a:gd name="T6" fmla="*/ 69 w 86"/>
                  <a:gd name="T7" fmla="*/ 72 h 86"/>
                  <a:gd name="T8" fmla="*/ 72 w 86"/>
                  <a:gd name="T9" fmla="*/ 17 h 86"/>
                  <a:gd name="T10" fmla="*/ 46 w 86"/>
                  <a:gd name="T11" fmla="*/ 63 h 86"/>
                  <a:gd name="T12" fmla="*/ 46 w 86"/>
                  <a:gd name="T13" fmla="*/ 70 h 86"/>
                  <a:gd name="T14" fmla="*/ 40 w 86"/>
                  <a:gd name="T15" fmla="*/ 70 h 86"/>
                  <a:gd name="T16" fmla="*/ 40 w 86"/>
                  <a:gd name="T17" fmla="*/ 64 h 86"/>
                  <a:gd name="T18" fmla="*/ 28 w 86"/>
                  <a:gd name="T19" fmla="*/ 61 h 86"/>
                  <a:gd name="T20" fmla="*/ 30 w 86"/>
                  <a:gd name="T21" fmla="*/ 53 h 86"/>
                  <a:gd name="T22" fmla="*/ 41 w 86"/>
                  <a:gd name="T23" fmla="*/ 56 h 86"/>
                  <a:gd name="T24" fmla="*/ 48 w 86"/>
                  <a:gd name="T25" fmla="*/ 52 h 86"/>
                  <a:gd name="T26" fmla="*/ 41 w 86"/>
                  <a:gd name="T27" fmla="*/ 46 h 86"/>
                  <a:gd name="T28" fmla="*/ 29 w 86"/>
                  <a:gd name="T29" fmla="*/ 34 h 86"/>
                  <a:gd name="T30" fmla="*/ 40 w 86"/>
                  <a:gd name="T31" fmla="*/ 22 h 86"/>
                  <a:gd name="T32" fmla="*/ 40 w 86"/>
                  <a:gd name="T33" fmla="*/ 15 h 86"/>
                  <a:gd name="T34" fmla="*/ 47 w 86"/>
                  <a:gd name="T35" fmla="*/ 15 h 86"/>
                  <a:gd name="T36" fmla="*/ 47 w 86"/>
                  <a:gd name="T37" fmla="*/ 21 h 86"/>
                  <a:gd name="T38" fmla="*/ 56 w 86"/>
                  <a:gd name="T39" fmla="*/ 23 h 86"/>
                  <a:gd name="T40" fmla="*/ 54 w 86"/>
                  <a:gd name="T41" fmla="*/ 31 h 86"/>
                  <a:gd name="T42" fmla="*/ 45 w 86"/>
                  <a:gd name="T43" fmla="*/ 29 h 86"/>
                  <a:gd name="T44" fmla="*/ 39 w 86"/>
                  <a:gd name="T45" fmla="*/ 32 h 86"/>
                  <a:gd name="T46" fmla="*/ 47 w 86"/>
                  <a:gd name="T47" fmla="*/ 38 h 86"/>
                  <a:gd name="T48" fmla="*/ 58 w 86"/>
                  <a:gd name="T49" fmla="*/ 51 h 86"/>
                  <a:gd name="T50" fmla="*/ 46 w 86"/>
                  <a:gd name="T51" fmla="*/ 6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76" name="六边形 75"/>
            <p:cNvSpPr/>
            <p:nvPr/>
          </p:nvSpPr>
          <p:spPr>
            <a:xfrm rot="5400000">
              <a:off x="4694972" y="3441343"/>
              <a:ext cx="1541774" cy="1329116"/>
            </a:xfrm>
            <a:prstGeom prst="hexagon">
              <a:avLst/>
            </a:prstGeom>
            <a:noFill/>
            <a:ln w="12700">
              <a:gradFill>
                <a:gsLst>
                  <a:gs pos="0">
                    <a:srgbClr val="FBF56F"/>
                  </a:gs>
                  <a:gs pos="100000">
                    <a:srgbClr val="DEAE22"/>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799294" y="3722189"/>
            <a:ext cx="1329116" cy="1541774"/>
            <a:chOff x="4101294" y="4611189"/>
            <a:chExt cx="1329116" cy="1541774"/>
          </a:xfrm>
        </p:grpSpPr>
        <p:grpSp>
          <p:nvGrpSpPr>
            <p:cNvPr id="45" name="组合 44"/>
            <p:cNvGrpSpPr>
              <a:grpSpLocks noChangeAspect="1"/>
            </p:cNvGrpSpPr>
            <p:nvPr/>
          </p:nvGrpSpPr>
          <p:grpSpPr>
            <a:xfrm>
              <a:off x="4569967" y="5141712"/>
              <a:ext cx="402632" cy="450276"/>
              <a:chOff x="5999255" y="3275006"/>
              <a:chExt cx="402656" cy="450303"/>
            </a:xfrm>
            <a:gradFill>
              <a:gsLst>
                <a:gs pos="0">
                  <a:srgbClr val="FDFA75"/>
                </a:gs>
                <a:gs pos="100000">
                  <a:srgbClr val="D79E11"/>
                </a:gs>
              </a:gsLst>
              <a:lin ang="2700000" scaled="1"/>
            </a:gradFill>
            <a:effectLst/>
          </p:grpSpPr>
          <p:sp>
            <p:nvSpPr>
              <p:cNvPr id="46" name="Freeform 108"/>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Freeform 109"/>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Freeform 110"/>
              <p:cNvSpPr>
                <a:spLocks noEditPoints="1"/>
              </p:cNvSpPr>
              <p:nvPr/>
            </p:nvSpPr>
            <p:spPr bwMode="auto">
              <a:xfrm>
                <a:off x="6081468" y="3456248"/>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Freeform 111"/>
              <p:cNvSpPr>
                <a:spLocks noEditPoints="1"/>
              </p:cNvSpPr>
              <p:nvPr/>
            </p:nvSpPr>
            <p:spPr bwMode="auto">
              <a:xfrm>
                <a:off x="6172089" y="3380574"/>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112"/>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78" name="六边形 77"/>
            <p:cNvSpPr/>
            <p:nvPr/>
          </p:nvSpPr>
          <p:spPr>
            <a:xfrm rot="5400000">
              <a:off x="3994965" y="4717518"/>
              <a:ext cx="1541774" cy="1329116"/>
            </a:xfrm>
            <a:prstGeom prst="hexagon">
              <a:avLst/>
            </a:prstGeom>
            <a:noFill/>
            <a:ln w="12700">
              <a:gradFill>
                <a:gsLst>
                  <a:gs pos="0">
                    <a:srgbClr val="FBF56F"/>
                  </a:gs>
                  <a:gs pos="100000">
                    <a:srgbClr val="DEAE22"/>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2150866" y="3722189"/>
            <a:ext cx="1329116" cy="1541774"/>
            <a:chOff x="5515096" y="4611189"/>
            <a:chExt cx="1329116" cy="1541774"/>
          </a:xfrm>
        </p:grpSpPr>
        <p:grpSp>
          <p:nvGrpSpPr>
            <p:cNvPr id="51" name="组合 50"/>
            <p:cNvGrpSpPr>
              <a:grpSpLocks noChangeAspect="1"/>
            </p:cNvGrpSpPr>
            <p:nvPr/>
          </p:nvGrpSpPr>
          <p:grpSpPr>
            <a:xfrm>
              <a:off x="5992056" y="5160714"/>
              <a:ext cx="371660" cy="367826"/>
              <a:chOff x="6967126" y="4092464"/>
              <a:chExt cx="453105" cy="448433"/>
            </a:xfrm>
            <a:gradFill>
              <a:gsLst>
                <a:gs pos="0">
                  <a:srgbClr val="FDFA75"/>
                </a:gs>
                <a:gs pos="100000">
                  <a:srgbClr val="D79E11"/>
                </a:gs>
              </a:gsLst>
              <a:lin ang="2700000" scaled="1"/>
            </a:gradFill>
            <a:effectLst/>
          </p:grpSpPr>
          <p:sp>
            <p:nvSpPr>
              <p:cNvPr id="52"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80" name="六边形 79"/>
            <p:cNvSpPr/>
            <p:nvPr/>
          </p:nvSpPr>
          <p:spPr>
            <a:xfrm rot="5400000">
              <a:off x="5408767" y="4717518"/>
              <a:ext cx="1541774" cy="1329116"/>
            </a:xfrm>
            <a:prstGeom prst="hexagon">
              <a:avLst/>
            </a:prstGeom>
            <a:noFill/>
            <a:ln w="12700">
              <a:gradFill>
                <a:gsLst>
                  <a:gs pos="0">
                    <a:srgbClr val="FBF56F"/>
                  </a:gs>
                  <a:gs pos="100000">
                    <a:srgbClr val="DEAE22"/>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文本框 2"/>
          <p:cNvSpPr txBox="1"/>
          <p:nvPr/>
        </p:nvSpPr>
        <p:spPr>
          <a:xfrm>
            <a:off x="4443730" y="1349375"/>
            <a:ext cx="6935470" cy="4831080"/>
          </a:xfrm>
          <a:prstGeom prst="rect">
            <a:avLst/>
          </a:prstGeom>
          <a:noFill/>
        </p:spPr>
        <p:txBody>
          <a:bodyPr wrap="square" rtlCol="0">
            <a:spAutoFit/>
          </a:bodyPr>
          <a:lstStyle/>
          <a:p>
            <a:r>
              <a:rPr lang="zh-CN" altLang="en-US" sz="2800">
                <a:solidFill>
                  <a:schemeClr val="bg1"/>
                </a:solidFill>
              </a:rPr>
              <a:t>企模全称企业模拟经营比赛，日常培训所用的是bizsim网站</a:t>
            </a:r>
          </a:p>
          <a:p>
            <a:r>
              <a:rPr lang="zh-CN" altLang="en-US" sz="2800">
                <a:solidFill>
                  <a:schemeClr val="bg1"/>
                </a:solidFill>
              </a:rPr>
              <a:t>BIZSIM是由来自北京大学光华管理学院的教授带领专业团队开发的一款企业竞争模拟软件。学员组成虚拟公司的高层管理团队，在模拟的市场环境里展开竞争，进行多期经营决策的演练，通过竞赛对抗的手段，锻炼学员正确制定企业的经营决策，并培养其宏观企业管理的能力。主要用于大学MBA教学、大学生创业教育、企业管理层培训等。</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379</Words>
  <Application>Microsoft Office PowerPoint</Application>
  <PresentationFormat>自定义</PresentationFormat>
  <Paragraphs>67</Paragraphs>
  <Slides>12</Slides>
  <Notes>11</Notes>
  <HiddenSlides>0</HiddenSlides>
  <MMClips>0</MMClips>
  <ScaleCrop>false</ScaleCrop>
  <HeadingPairs>
    <vt:vector size="4" baseType="variant">
      <vt:variant>
        <vt:lpstr>主题</vt:lpstr>
      </vt:variant>
      <vt:variant>
        <vt:i4>1</vt:i4>
      </vt:variant>
      <vt:variant>
        <vt:lpstr>幻灯片标题</vt:lpstr>
      </vt:variant>
      <vt:variant>
        <vt:i4>12</vt:i4>
      </vt:variant>
    </vt:vector>
  </HeadingPairs>
  <TitlesOfParts>
    <vt:vector size="13"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常董</dc:creator>
  <cp:lastModifiedBy>OE</cp:lastModifiedBy>
  <cp:revision>256</cp:revision>
  <dcterms:created xsi:type="dcterms:W3CDTF">2015-11-23T13:04:00Z</dcterms:created>
  <dcterms:modified xsi:type="dcterms:W3CDTF">2018-10-13T09:12:07Z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2052-10.1.0.7520</vt:lpwstr>
  </property>
</Properties>
</file>